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57" r:id="rId11"/>
    <p:sldId id="258" r:id="rId12"/>
    <p:sldId id="264" r:id="rId13"/>
    <p:sldId id="259" r:id="rId14"/>
    <p:sldId id="269" r:id="rId15"/>
    <p:sldId id="270" r:id="rId16"/>
    <p:sldId id="274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DB84E-0691-C947-852D-0F02C4FF36C9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89ED0C-928B-E649-B471-915613F83CA2}">
      <dgm:prSet phldrT="[Text]"/>
      <dgm:spPr/>
      <dgm:t>
        <a:bodyPr/>
        <a:lstStyle/>
        <a:p>
          <a:r>
            <a:rPr lang="en-US" dirty="0" smtClean="0"/>
            <a:t>Owner</a:t>
          </a:r>
          <a:endParaRPr lang="en-US" dirty="0"/>
        </a:p>
      </dgm:t>
    </dgm:pt>
    <dgm:pt modelId="{0E9B5162-6493-B741-927F-1ED978FE11F1}" type="parTrans" cxnId="{C2F5C889-2A35-CB49-9525-BE195EFE5227}">
      <dgm:prSet/>
      <dgm:spPr/>
      <dgm:t>
        <a:bodyPr/>
        <a:lstStyle/>
        <a:p>
          <a:endParaRPr lang="en-US"/>
        </a:p>
      </dgm:t>
    </dgm:pt>
    <dgm:pt modelId="{1735E29B-3639-594A-A333-7B04CCB3925E}" type="sibTrans" cxnId="{C2F5C889-2A35-CB49-9525-BE195EFE5227}">
      <dgm:prSet/>
      <dgm:spPr/>
      <dgm:t>
        <a:bodyPr/>
        <a:lstStyle/>
        <a:p>
          <a:endParaRPr lang="en-US"/>
        </a:p>
      </dgm:t>
    </dgm:pt>
    <dgm:pt modelId="{5297B052-02C8-3B4E-957D-9663E01B5E9F}" type="pres">
      <dgm:prSet presAssocID="{7EEDB84E-0691-C947-852D-0F02C4FF36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AC5B2D-011E-E947-A5FE-FA6838A625FD}" type="pres">
      <dgm:prSet presAssocID="{E889ED0C-928B-E649-B471-915613F83CA2}" presName="hierRoot1" presStyleCnt="0"/>
      <dgm:spPr/>
    </dgm:pt>
    <dgm:pt modelId="{CC63BC3C-6D10-8F48-AB65-31469B1AD7F0}" type="pres">
      <dgm:prSet presAssocID="{E889ED0C-928B-E649-B471-915613F83CA2}" presName="composite" presStyleCnt="0"/>
      <dgm:spPr/>
    </dgm:pt>
    <dgm:pt modelId="{99B1F875-7942-F14B-801A-6CAF3F5322F9}" type="pres">
      <dgm:prSet presAssocID="{E889ED0C-928B-E649-B471-915613F83CA2}" presName="background" presStyleLbl="node0" presStyleIdx="0" presStyleCnt="1"/>
      <dgm:spPr/>
    </dgm:pt>
    <dgm:pt modelId="{09BB9556-FDFB-8C4C-9757-2A3AFA6D4832}" type="pres">
      <dgm:prSet presAssocID="{E889ED0C-928B-E649-B471-915613F83CA2}" presName="text" presStyleLbl="fgAcc0" presStyleIdx="0" presStyleCnt="1" custLinFactY="100000" custLinFactNeighborX="16221" custLinFactNeighborY="1292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79E261-2D64-F24D-B04E-88914F5C0994}" type="pres">
      <dgm:prSet presAssocID="{E889ED0C-928B-E649-B471-915613F83CA2}" presName="hierChild2" presStyleCnt="0"/>
      <dgm:spPr/>
    </dgm:pt>
  </dgm:ptLst>
  <dgm:cxnLst>
    <dgm:cxn modelId="{C2F5C889-2A35-CB49-9525-BE195EFE5227}" srcId="{7EEDB84E-0691-C947-852D-0F02C4FF36C9}" destId="{E889ED0C-928B-E649-B471-915613F83CA2}" srcOrd="0" destOrd="0" parTransId="{0E9B5162-6493-B741-927F-1ED978FE11F1}" sibTransId="{1735E29B-3639-594A-A333-7B04CCB3925E}"/>
    <dgm:cxn modelId="{CF9CCCC5-FE93-4D43-8606-23D69F22C7BF}" type="presOf" srcId="{7EEDB84E-0691-C947-852D-0F02C4FF36C9}" destId="{5297B052-02C8-3B4E-957D-9663E01B5E9F}" srcOrd="0" destOrd="0" presId="urn:microsoft.com/office/officeart/2005/8/layout/hierarchy1"/>
    <dgm:cxn modelId="{EDE969B2-858E-4644-8489-1BB744E097C8}" type="presOf" srcId="{E889ED0C-928B-E649-B471-915613F83CA2}" destId="{09BB9556-FDFB-8C4C-9757-2A3AFA6D4832}" srcOrd="0" destOrd="0" presId="urn:microsoft.com/office/officeart/2005/8/layout/hierarchy1"/>
    <dgm:cxn modelId="{797BFE1A-59A8-D646-9EE4-0FC0B3EC4C56}" type="presParOf" srcId="{5297B052-02C8-3B4E-957D-9663E01B5E9F}" destId="{C6AC5B2D-011E-E947-A5FE-FA6838A625FD}" srcOrd="0" destOrd="0" presId="urn:microsoft.com/office/officeart/2005/8/layout/hierarchy1"/>
    <dgm:cxn modelId="{F8C52B3B-5420-BF46-981F-0C584B59D08C}" type="presParOf" srcId="{C6AC5B2D-011E-E947-A5FE-FA6838A625FD}" destId="{CC63BC3C-6D10-8F48-AB65-31469B1AD7F0}" srcOrd="0" destOrd="0" presId="urn:microsoft.com/office/officeart/2005/8/layout/hierarchy1"/>
    <dgm:cxn modelId="{337B7BF7-106D-6643-9631-EC2C5C3033EA}" type="presParOf" srcId="{CC63BC3C-6D10-8F48-AB65-31469B1AD7F0}" destId="{99B1F875-7942-F14B-801A-6CAF3F5322F9}" srcOrd="0" destOrd="0" presId="urn:microsoft.com/office/officeart/2005/8/layout/hierarchy1"/>
    <dgm:cxn modelId="{76F07888-2673-904B-88F8-4C82EABBDB7E}" type="presParOf" srcId="{CC63BC3C-6D10-8F48-AB65-31469B1AD7F0}" destId="{09BB9556-FDFB-8C4C-9757-2A3AFA6D4832}" srcOrd="1" destOrd="0" presId="urn:microsoft.com/office/officeart/2005/8/layout/hierarchy1"/>
    <dgm:cxn modelId="{9F6D620F-373F-994F-AA79-A7D28E2323CF}" type="presParOf" srcId="{C6AC5B2D-011E-E947-A5FE-FA6838A625FD}" destId="{2879E261-2D64-F24D-B04E-88914F5C09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BE7951-6A81-634E-8A52-3FC16F553F8A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4F01E-CABA-3E48-AD98-36EE2C2597EC}">
      <dgm:prSet phldrT="[Text]"/>
      <dgm:spPr/>
      <dgm:t>
        <a:bodyPr/>
        <a:lstStyle/>
        <a:p>
          <a:r>
            <a:rPr lang="en-US" dirty="0" smtClean="0"/>
            <a:t>Controller</a:t>
          </a:r>
          <a:endParaRPr lang="en-US" dirty="0"/>
        </a:p>
      </dgm:t>
    </dgm:pt>
    <dgm:pt modelId="{A90A0744-DB7A-3847-B6F5-5F6E2B17BCE3}" type="parTrans" cxnId="{14568A1E-8DF0-F94C-B882-B1D3170FC8C0}">
      <dgm:prSet/>
      <dgm:spPr/>
      <dgm:t>
        <a:bodyPr/>
        <a:lstStyle/>
        <a:p>
          <a:endParaRPr lang="en-US"/>
        </a:p>
      </dgm:t>
    </dgm:pt>
    <dgm:pt modelId="{3DBB28C7-0B5A-5543-853B-B1C3375EFB45}" type="sibTrans" cxnId="{14568A1E-8DF0-F94C-B882-B1D3170FC8C0}">
      <dgm:prSet/>
      <dgm:spPr/>
      <dgm:t>
        <a:bodyPr/>
        <a:lstStyle/>
        <a:p>
          <a:endParaRPr lang="en-US"/>
        </a:p>
      </dgm:t>
    </dgm:pt>
    <dgm:pt modelId="{CA1F19F7-9E20-7847-B2DC-E858AE9B7490}">
      <dgm:prSet phldrT="[Text]"/>
      <dgm:spPr/>
      <dgm:t>
        <a:bodyPr/>
        <a:lstStyle/>
        <a:p>
          <a:r>
            <a:rPr lang="en-US" dirty="0" smtClean="0"/>
            <a:t>F&amp;B Director</a:t>
          </a:r>
          <a:endParaRPr lang="en-US" dirty="0"/>
        </a:p>
      </dgm:t>
    </dgm:pt>
    <dgm:pt modelId="{A9E419D0-74A1-4F48-A314-5F06ECB52F1B}" type="parTrans" cxnId="{2AAF1FE8-2139-5949-AC1E-7F2B8086EE39}">
      <dgm:prSet/>
      <dgm:spPr/>
      <dgm:t>
        <a:bodyPr/>
        <a:lstStyle/>
        <a:p>
          <a:endParaRPr lang="en-US"/>
        </a:p>
      </dgm:t>
    </dgm:pt>
    <dgm:pt modelId="{F755FA7F-DC46-9E47-8CB5-163C886E0E55}" type="sibTrans" cxnId="{2AAF1FE8-2139-5949-AC1E-7F2B8086EE39}">
      <dgm:prSet/>
      <dgm:spPr/>
      <dgm:t>
        <a:bodyPr/>
        <a:lstStyle/>
        <a:p>
          <a:endParaRPr lang="en-US"/>
        </a:p>
      </dgm:t>
    </dgm:pt>
    <dgm:pt modelId="{D90EE48C-A061-1F4C-9257-CD44B1665878}">
      <dgm:prSet phldrT="[Text]"/>
      <dgm:spPr/>
      <dgm:t>
        <a:bodyPr/>
        <a:lstStyle/>
        <a:p>
          <a:r>
            <a:rPr lang="en-US" dirty="0" smtClean="0"/>
            <a:t>Restaurant Manager</a:t>
          </a:r>
          <a:endParaRPr lang="en-US" dirty="0"/>
        </a:p>
      </dgm:t>
    </dgm:pt>
    <dgm:pt modelId="{4F97F315-E188-9640-ADC2-D0659AED952E}" type="parTrans" cxnId="{1B514BA3-3B66-C749-BBBD-386D354EBEE4}">
      <dgm:prSet/>
      <dgm:spPr/>
      <dgm:t>
        <a:bodyPr/>
        <a:lstStyle/>
        <a:p>
          <a:endParaRPr lang="en-US"/>
        </a:p>
      </dgm:t>
    </dgm:pt>
    <dgm:pt modelId="{75C407EC-DCFF-774D-BF2E-5F55C45DBA6E}" type="sibTrans" cxnId="{1B514BA3-3B66-C749-BBBD-386D354EBEE4}">
      <dgm:prSet/>
      <dgm:spPr/>
      <dgm:t>
        <a:bodyPr/>
        <a:lstStyle/>
        <a:p>
          <a:endParaRPr lang="en-US"/>
        </a:p>
      </dgm:t>
    </dgm:pt>
    <dgm:pt modelId="{48E3DF8B-3348-B442-8BFE-C971BCBE5E08}">
      <dgm:prSet phldrT="[Text]"/>
      <dgm:spPr/>
      <dgm:t>
        <a:bodyPr/>
        <a:lstStyle/>
        <a:p>
          <a:r>
            <a:rPr lang="en-US" dirty="0" smtClean="0"/>
            <a:t>Banquet Manager</a:t>
          </a:r>
          <a:endParaRPr lang="en-US" dirty="0"/>
        </a:p>
      </dgm:t>
    </dgm:pt>
    <dgm:pt modelId="{7C2D139E-2D97-0049-B9B8-3EE2E98FF1B1}" type="parTrans" cxnId="{46ABE544-6703-A349-A1C3-F6BBAD333D07}">
      <dgm:prSet/>
      <dgm:spPr/>
      <dgm:t>
        <a:bodyPr/>
        <a:lstStyle/>
        <a:p>
          <a:endParaRPr lang="en-US"/>
        </a:p>
      </dgm:t>
    </dgm:pt>
    <dgm:pt modelId="{E4A6E64C-D1D1-7B41-AAC3-262B0CFAFF4E}" type="sibTrans" cxnId="{46ABE544-6703-A349-A1C3-F6BBAD333D07}">
      <dgm:prSet/>
      <dgm:spPr/>
      <dgm:t>
        <a:bodyPr/>
        <a:lstStyle/>
        <a:p>
          <a:endParaRPr lang="en-US"/>
        </a:p>
      </dgm:t>
    </dgm:pt>
    <dgm:pt modelId="{AFF943C2-AC2E-6040-B6C5-7B40028C55E5}">
      <dgm:prSet phldrT="[Text]"/>
      <dgm:spPr/>
      <dgm:t>
        <a:bodyPr/>
        <a:lstStyle/>
        <a:p>
          <a:r>
            <a:rPr lang="en-US" dirty="0" smtClean="0"/>
            <a:t>Rooms Director</a:t>
          </a:r>
          <a:endParaRPr lang="en-US" dirty="0"/>
        </a:p>
      </dgm:t>
    </dgm:pt>
    <dgm:pt modelId="{582A7B95-E910-744C-B360-17F8744BA613}" type="parTrans" cxnId="{EA074164-8C01-8449-9E71-0A2F8B2F15ED}">
      <dgm:prSet/>
      <dgm:spPr/>
      <dgm:t>
        <a:bodyPr/>
        <a:lstStyle/>
        <a:p>
          <a:endParaRPr lang="en-US"/>
        </a:p>
      </dgm:t>
    </dgm:pt>
    <dgm:pt modelId="{B6AFA753-37DD-D74F-9494-7EA8D66083CB}" type="sibTrans" cxnId="{EA074164-8C01-8449-9E71-0A2F8B2F15ED}">
      <dgm:prSet/>
      <dgm:spPr/>
      <dgm:t>
        <a:bodyPr/>
        <a:lstStyle/>
        <a:p>
          <a:endParaRPr lang="en-US"/>
        </a:p>
      </dgm:t>
    </dgm:pt>
    <dgm:pt modelId="{D2D57D4A-4D39-9448-B1FF-E5479D0C4EA4}">
      <dgm:prSet phldrT="[Text]"/>
      <dgm:spPr/>
      <dgm:t>
        <a:bodyPr/>
        <a:lstStyle/>
        <a:p>
          <a:r>
            <a:rPr lang="en-US" dirty="0" smtClean="0"/>
            <a:t>Director Of Sales</a:t>
          </a:r>
          <a:endParaRPr lang="en-US" dirty="0"/>
        </a:p>
      </dgm:t>
    </dgm:pt>
    <dgm:pt modelId="{3E730414-C819-6245-BBEC-60E13CB31023}" type="parTrans" cxnId="{E3C03C93-5FF4-8D49-A71C-980714B1D661}">
      <dgm:prSet/>
      <dgm:spPr/>
      <dgm:t>
        <a:bodyPr/>
        <a:lstStyle/>
        <a:p>
          <a:endParaRPr lang="en-US"/>
        </a:p>
      </dgm:t>
    </dgm:pt>
    <dgm:pt modelId="{CDE51B68-0908-1546-B017-F9385031D57E}" type="sibTrans" cxnId="{E3C03C93-5FF4-8D49-A71C-980714B1D661}">
      <dgm:prSet/>
      <dgm:spPr/>
      <dgm:t>
        <a:bodyPr/>
        <a:lstStyle/>
        <a:p>
          <a:endParaRPr lang="en-US"/>
        </a:p>
      </dgm:t>
    </dgm:pt>
    <dgm:pt modelId="{1441754F-59FB-1E41-BB0C-7734BC71A3DB}">
      <dgm:prSet phldrT="[Text]"/>
      <dgm:spPr/>
      <dgm:t>
        <a:bodyPr/>
        <a:lstStyle/>
        <a:p>
          <a:r>
            <a:rPr lang="en-US" dirty="0" smtClean="0"/>
            <a:t>Director of Engineering</a:t>
          </a:r>
          <a:endParaRPr lang="en-US" dirty="0"/>
        </a:p>
      </dgm:t>
    </dgm:pt>
    <dgm:pt modelId="{EDB25A3A-199D-FF41-86EB-11F200458BC2}" type="parTrans" cxnId="{F168566E-643C-4942-9EF5-F5BE862AE22F}">
      <dgm:prSet/>
      <dgm:spPr/>
      <dgm:t>
        <a:bodyPr/>
        <a:lstStyle/>
        <a:p>
          <a:endParaRPr lang="en-US"/>
        </a:p>
      </dgm:t>
    </dgm:pt>
    <dgm:pt modelId="{0CCC3C86-F194-164D-A074-409EA060C11E}" type="sibTrans" cxnId="{F168566E-643C-4942-9EF5-F5BE862AE22F}">
      <dgm:prSet/>
      <dgm:spPr/>
      <dgm:t>
        <a:bodyPr/>
        <a:lstStyle/>
        <a:p>
          <a:endParaRPr lang="en-US"/>
        </a:p>
      </dgm:t>
    </dgm:pt>
    <dgm:pt modelId="{DF178425-5083-124D-9A22-F85B56B3394B}">
      <dgm:prSet phldrT="[Text]"/>
      <dgm:spPr/>
      <dgm:t>
        <a:bodyPr/>
        <a:lstStyle/>
        <a:p>
          <a:r>
            <a:rPr lang="en-US" dirty="0" smtClean="0"/>
            <a:t>Room Service Manager</a:t>
          </a:r>
          <a:endParaRPr lang="en-US" dirty="0"/>
        </a:p>
      </dgm:t>
    </dgm:pt>
    <dgm:pt modelId="{F3D59DE6-59F7-1F49-8040-3C9EC0DE3C1F}" type="parTrans" cxnId="{69FF0544-87A9-E94A-BA2C-3418F7A26663}">
      <dgm:prSet/>
      <dgm:spPr/>
      <dgm:t>
        <a:bodyPr/>
        <a:lstStyle/>
        <a:p>
          <a:endParaRPr lang="en-US"/>
        </a:p>
      </dgm:t>
    </dgm:pt>
    <dgm:pt modelId="{0BB15B21-9245-2D40-8470-446188972D60}" type="sibTrans" cxnId="{69FF0544-87A9-E94A-BA2C-3418F7A26663}">
      <dgm:prSet/>
      <dgm:spPr/>
      <dgm:t>
        <a:bodyPr/>
        <a:lstStyle/>
        <a:p>
          <a:endParaRPr lang="en-US"/>
        </a:p>
      </dgm:t>
    </dgm:pt>
    <dgm:pt modelId="{E8AABE1F-6108-644E-88BA-10DC5AE6DB50}">
      <dgm:prSet phldrT="[Text]"/>
      <dgm:spPr/>
      <dgm:t>
        <a:bodyPr/>
        <a:lstStyle/>
        <a:p>
          <a:r>
            <a:rPr lang="en-US" dirty="0" smtClean="0"/>
            <a:t>Executive Chef</a:t>
          </a:r>
          <a:endParaRPr lang="en-US" dirty="0"/>
        </a:p>
      </dgm:t>
    </dgm:pt>
    <dgm:pt modelId="{56A596E7-35A8-A142-BE03-D32C07134CE8}" type="parTrans" cxnId="{16B96705-D7ED-6748-8EDF-231370313796}">
      <dgm:prSet/>
      <dgm:spPr/>
      <dgm:t>
        <a:bodyPr/>
        <a:lstStyle/>
        <a:p>
          <a:endParaRPr lang="en-US"/>
        </a:p>
      </dgm:t>
    </dgm:pt>
    <dgm:pt modelId="{F3252375-FE08-014B-A527-A789A9ACA20A}" type="sibTrans" cxnId="{16B96705-D7ED-6748-8EDF-231370313796}">
      <dgm:prSet/>
      <dgm:spPr/>
      <dgm:t>
        <a:bodyPr/>
        <a:lstStyle/>
        <a:p>
          <a:endParaRPr lang="en-US"/>
        </a:p>
      </dgm:t>
    </dgm:pt>
    <dgm:pt modelId="{47C32ED0-63A8-BA4E-9566-0226A6BFD0FE}">
      <dgm:prSet phldrT="[Text]"/>
      <dgm:spPr/>
      <dgm:t>
        <a:bodyPr/>
        <a:lstStyle/>
        <a:p>
          <a:r>
            <a:rPr lang="en-US" dirty="0" smtClean="0"/>
            <a:t>Asst. Restaurant Manager</a:t>
          </a:r>
          <a:endParaRPr lang="en-US" dirty="0"/>
        </a:p>
      </dgm:t>
    </dgm:pt>
    <dgm:pt modelId="{0C83E302-992F-064E-9587-5772295F8108}" type="parTrans" cxnId="{AF850247-56D3-2F4D-879D-42D17D17A838}">
      <dgm:prSet/>
      <dgm:spPr/>
      <dgm:t>
        <a:bodyPr/>
        <a:lstStyle/>
        <a:p>
          <a:endParaRPr lang="en-US"/>
        </a:p>
      </dgm:t>
    </dgm:pt>
    <dgm:pt modelId="{B1E52CA5-4E3C-FF48-A3BB-CA67948F01B3}" type="sibTrans" cxnId="{AF850247-56D3-2F4D-879D-42D17D17A838}">
      <dgm:prSet/>
      <dgm:spPr/>
      <dgm:t>
        <a:bodyPr/>
        <a:lstStyle/>
        <a:p>
          <a:endParaRPr lang="en-US"/>
        </a:p>
      </dgm:t>
    </dgm:pt>
    <dgm:pt modelId="{18F8E667-309C-7140-84C5-0492FE284DAA}">
      <dgm:prSet phldrT="[Text]"/>
      <dgm:spPr/>
      <dgm:t>
        <a:bodyPr/>
        <a:lstStyle/>
        <a:p>
          <a:r>
            <a:rPr lang="en-US" dirty="0" smtClean="0"/>
            <a:t>Banquet </a:t>
          </a:r>
          <a:r>
            <a:rPr lang="en-US" dirty="0" err="1" smtClean="0"/>
            <a:t>Maitre</a:t>
          </a:r>
          <a:r>
            <a:rPr lang="en-US" dirty="0" smtClean="0"/>
            <a:t> d’</a:t>
          </a:r>
          <a:endParaRPr lang="en-US" dirty="0"/>
        </a:p>
      </dgm:t>
    </dgm:pt>
    <dgm:pt modelId="{B85B5FD6-C4C3-844F-BA69-B45877B99C68}" type="parTrans" cxnId="{CFE414B1-24EF-6D4D-8F66-9BC0A51A3EF4}">
      <dgm:prSet/>
      <dgm:spPr/>
      <dgm:t>
        <a:bodyPr/>
        <a:lstStyle/>
        <a:p>
          <a:endParaRPr lang="en-US"/>
        </a:p>
      </dgm:t>
    </dgm:pt>
    <dgm:pt modelId="{2E5BD5E7-8FE9-B945-8C74-54F3F4399D2C}" type="sibTrans" cxnId="{CFE414B1-24EF-6D4D-8F66-9BC0A51A3EF4}">
      <dgm:prSet/>
      <dgm:spPr/>
      <dgm:t>
        <a:bodyPr/>
        <a:lstStyle/>
        <a:p>
          <a:endParaRPr lang="en-US"/>
        </a:p>
      </dgm:t>
    </dgm:pt>
    <dgm:pt modelId="{FCF0A89C-96F4-0D44-94BD-6686B9C20084}">
      <dgm:prSet phldrT="[Text]"/>
      <dgm:spPr/>
      <dgm:t>
        <a:bodyPr/>
        <a:lstStyle/>
        <a:p>
          <a:r>
            <a:rPr lang="en-US" dirty="0" smtClean="0"/>
            <a:t>Sous Chef</a:t>
          </a:r>
          <a:endParaRPr lang="en-US" dirty="0"/>
        </a:p>
      </dgm:t>
    </dgm:pt>
    <dgm:pt modelId="{7D4D5305-45B8-8C43-A522-BD186ED9A05B}" type="parTrans" cxnId="{DF6F1540-8978-4441-B220-691614E501E4}">
      <dgm:prSet/>
      <dgm:spPr/>
      <dgm:t>
        <a:bodyPr/>
        <a:lstStyle/>
        <a:p>
          <a:endParaRPr lang="en-US"/>
        </a:p>
      </dgm:t>
    </dgm:pt>
    <dgm:pt modelId="{F4690E5F-5A18-A747-9C19-06D6E4144A87}" type="sibTrans" cxnId="{DF6F1540-8978-4441-B220-691614E501E4}">
      <dgm:prSet/>
      <dgm:spPr/>
      <dgm:t>
        <a:bodyPr/>
        <a:lstStyle/>
        <a:p>
          <a:endParaRPr lang="en-US"/>
        </a:p>
      </dgm:t>
    </dgm:pt>
    <dgm:pt modelId="{200BB35A-2B35-2245-86B6-8F12F9F58076}">
      <dgm:prSet phldrT="[Text]"/>
      <dgm:spPr/>
      <dgm:t>
        <a:bodyPr/>
        <a:lstStyle/>
        <a:p>
          <a:r>
            <a:rPr lang="en-US" dirty="0" smtClean="0"/>
            <a:t>Sales Team</a:t>
          </a:r>
          <a:endParaRPr lang="en-US" dirty="0"/>
        </a:p>
      </dgm:t>
    </dgm:pt>
    <dgm:pt modelId="{C3197AC8-AD22-0C40-87A3-28B4443A7336}" type="parTrans" cxnId="{163B7F48-5EB0-D548-B315-FAF95CAEA43B}">
      <dgm:prSet/>
      <dgm:spPr/>
      <dgm:t>
        <a:bodyPr/>
        <a:lstStyle/>
        <a:p>
          <a:endParaRPr lang="en-US"/>
        </a:p>
      </dgm:t>
    </dgm:pt>
    <dgm:pt modelId="{6A356250-F0BA-D44F-A63B-BFEEF13561BF}" type="sibTrans" cxnId="{163B7F48-5EB0-D548-B315-FAF95CAEA43B}">
      <dgm:prSet/>
      <dgm:spPr/>
      <dgm:t>
        <a:bodyPr/>
        <a:lstStyle/>
        <a:p>
          <a:endParaRPr lang="en-US"/>
        </a:p>
      </dgm:t>
    </dgm:pt>
    <dgm:pt modelId="{9D6487FD-D86A-0F46-865D-F0FF7A7A8088}">
      <dgm:prSet phldrT="[Text]"/>
      <dgm:spPr/>
      <dgm:t>
        <a:bodyPr/>
        <a:lstStyle/>
        <a:p>
          <a:r>
            <a:rPr lang="en-US" dirty="0" smtClean="0"/>
            <a:t>General Manager</a:t>
          </a:r>
          <a:endParaRPr lang="en-US" dirty="0"/>
        </a:p>
      </dgm:t>
    </dgm:pt>
    <dgm:pt modelId="{D3499FC2-4F13-2D40-AD82-BDCAECC8BF36}" type="parTrans" cxnId="{C1C432BF-43AD-E044-8BAF-0C95A95368F5}">
      <dgm:prSet/>
      <dgm:spPr/>
      <dgm:t>
        <a:bodyPr/>
        <a:lstStyle/>
        <a:p>
          <a:endParaRPr lang="en-US"/>
        </a:p>
      </dgm:t>
    </dgm:pt>
    <dgm:pt modelId="{A3B7960D-966F-4D48-BC42-1E7D74AC05F7}" type="sibTrans" cxnId="{C1C432BF-43AD-E044-8BAF-0C95A95368F5}">
      <dgm:prSet/>
      <dgm:spPr/>
      <dgm:t>
        <a:bodyPr/>
        <a:lstStyle/>
        <a:p>
          <a:endParaRPr lang="en-US"/>
        </a:p>
      </dgm:t>
    </dgm:pt>
    <dgm:pt modelId="{2059EFFF-7A58-4847-B590-019E58E97642}">
      <dgm:prSet phldrT="[Text]"/>
      <dgm:spPr/>
      <dgm:t>
        <a:bodyPr/>
        <a:lstStyle/>
        <a:p>
          <a:r>
            <a:rPr lang="en-US" dirty="0" smtClean="0"/>
            <a:t>Accounting</a:t>
          </a:r>
          <a:endParaRPr lang="en-US" dirty="0"/>
        </a:p>
      </dgm:t>
    </dgm:pt>
    <dgm:pt modelId="{5EFFA1DC-3F2E-0640-A187-D77A0A1CBEBC}" type="parTrans" cxnId="{D4312A42-F102-A94A-810B-BA18B05850F7}">
      <dgm:prSet/>
      <dgm:spPr/>
      <dgm:t>
        <a:bodyPr/>
        <a:lstStyle/>
        <a:p>
          <a:endParaRPr lang="en-US"/>
        </a:p>
      </dgm:t>
    </dgm:pt>
    <dgm:pt modelId="{E888D1D3-0828-2B49-955B-9773EFED96CF}" type="sibTrans" cxnId="{D4312A42-F102-A94A-810B-BA18B05850F7}">
      <dgm:prSet/>
      <dgm:spPr/>
      <dgm:t>
        <a:bodyPr/>
        <a:lstStyle/>
        <a:p>
          <a:endParaRPr lang="en-US"/>
        </a:p>
      </dgm:t>
    </dgm:pt>
    <dgm:pt modelId="{9E17F6DD-DD44-0D4E-83EF-F1DA35F485F6}" type="pres">
      <dgm:prSet presAssocID="{5DBE7951-6A81-634E-8A52-3FC16F553F8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41CCB3-C2C3-E647-90C4-4CB738E8530C}" type="pres">
      <dgm:prSet presAssocID="{02E4F01E-CABA-3E48-AD98-36EE2C2597EC}" presName="hierRoot1" presStyleCnt="0"/>
      <dgm:spPr/>
    </dgm:pt>
    <dgm:pt modelId="{4D60E3D7-4273-924E-BE1C-74580A74A69D}" type="pres">
      <dgm:prSet presAssocID="{02E4F01E-CABA-3E48-AD98-36EE2C2597EC}" presName="composite" presStyleCnt="0"/>
      <dgm:spPr/>
    </dgm:pt>
    <dgm:pt modelId="{E435024F-EE62-B142-93FD-09FC271FC6B5}" type="pres">
      <dgm:prSet presAssocID="{02E4F01E-CABA-3E48-AD98-36EE2C2597EC}" presName="background" presStyleLbl="node0" presStyleIdx="0" presStyleCnt="2"/>
      <dgm:spPr/>
    </dgm:pt>
    <dgm:pt modelId="{A4AFE55C-7449-DE40-AE7D-ACF705FBD911}" type="pres">
      <dgm:prSet presAssocID="{02E4F01E-CABA-3E48-AD98-36EE2C2597EC}" presName="text" presStyleLbl="fgAcc0" presStyleIdx="0" presStyleCnt="2" custLinFactNeighborX="-24183" custLinFactNeighborY="-278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49E4BC-A23E-9547-B16E-57B75499ABB6}" type="pres">
      <dgm:prSet presAssocID="{02E4F01E-CABA-3E48-AD98-36EE2C2597EC}" presName="hierChild2" presStyleCnt="0"/>
      <dgm:spPr/>
    </dgm:pt>
    <dgm:pt modelId="{1C777D05-246F-6B47-A069-DD028D0F9142}" type="pres">
      <dgm:prSet presAssocID="{5EFFA1DC-3F2E-0640-A187-D77A0A1CBEBC}" presName="Name10" presStyleLbl="parChTrans1D2" presStyleIdx="0" presStyleCnt="5"/>
      <dgm:spPr/>
      <dgm:t>
        <a:bodyPr/>
        <a:lstStyle/>
        <a:p>
          <a:endParaRPr lang="en-US"/>
        </a:p>
      </dgm:t>
    </dgm:pt>
    <dgm:pt modelId="{81BB0CB8-43B3-3244-B714-E69CEE025D9E}" type="pres">
      <dgm:prSet presAssocID="{2059EFFF-7A58-4847-B590-019E58E97642}" presName="hierRoot2" presStyleCnt="0"/>
      <dgm:spPr/>
    </dgm:pt>
    <dgm:pt modelId="{9B93055D-A9BA-104E-AB73-55572AD90D9A}" type="pres">
      <dgm:prSet presAssocID="{2059EFFF-7A58-4847-B590-019E58E97642}" presName="composite2" presStyleCnt="0"/>
      <dgm:spPr/>
    </dgm:pt>
    <dgm:pt modelId="{A23508D0-7253-C242-96EC-74A82A60D408}" type="pres">
      <dgm:prSet presAssocID="{2059EFFF-7A58-4847-B590-019E58E97642}" presName="background2" presStyleLbl="node2" presStyleIdx="0" presStyleCnt="5"/>
      <dgm:spPr/>
    </dgm:pt>
    <dgm:pt modelId="{2D9C77F5-FD7B-6643-89DB-7A0DE9A520FE}" type="pres">
      <dgm:prSet presAssocID="{2059EFFF-7A58-4847-B590-019E58E97642}" presName="text2" presStyleLbl="fgAcc2" presStyleIdx="0" presStyleCnt="5" custLinFactNeighborX="-15376" custLinFactNeighborY="-345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608D2-DB89-3D47-94E6-C3B6ACFFA165}" type="pres">
      <dgm:prSet presAssocID="{2059EFFF-7A58-4847-B590-019E58E97642}" presName="hierChild3" presStyleCnt="0"/>
      <dgm:spPr/>
    </dgm:pt>
    <dgm:pt modelId="{A3C51ADB-6235-554D-A669-C658D430BB10}" type="pres">
      <dgm:prSet presAssocID="{9D6487FD-D86A-0F46-865D-F0FF7A7A8088}" presName="hierRoot1" presStyleCnt="0"/>
      <dgm:spPr/>
    </dgm:pt>
    <dgm:pt modelId="{0D8F056C-1046-294F-8C5E-F538A8CF6D42}" type="pres">
      <dgm:prSet presAssocID="{9D6487FD-D86A-0F46-865D-F0FF7A7A8088}" presName="composite" presStyleCnt="0"/>
      <dgm:spPr/>
    </dgm:pt>
    <dgm:pt modelId="{B6B027EE-75F8-FB4F-8BDE-E3E28D8F5C23}" type="pres">
      <dgm:prSet presAssocID="{9D6487FD-D86A-0F46-865D-F0FF7A7A8088}" presName="background" presStyleLbl="node0" presStyleIdx="1" presStyleCnt="2"/>
      <dgm:spPr/>
    </dgm:pt>
    <dgm:pt modelId="{63E82076-8EB0-0848-B4AD-E256C4C298AE}" type="pres">
      <dgm:prSet presAssocID="{9D6487FD-D86A-0F46-865D-F0FF7A7A8088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320F01-7592-154F-BC5A-3A1940430EDA}" type="pres">
      <dgm:prSet presAssocID="{9D6487FD-D86A-0F46-865D-F0FF7A7A8088}" presName="hierChild2" presStyleCnt="0"/>
      <dgm:spPr/>
    </dgm:pt>
    <dgm:pt modelId="{CE577D85-8E0B-AB45-BAFC-270845DCB9A1}" type="pres">
      <dgm:prSet presAssocID="{A9E419D0-74A1-4F48-A314-5F06ECB52F1B}" presName="Name10" presStyleLbl="parChTrans1D2" presStyleIdx="1" presStyleCnt="5"/>
      <dgm:spPr/>
      <dgm:t>
        <a:bodyPr/>
        <a:lstStyle/>
        <a:p>
          <a:endParaRPr lang="en-US"/>
        </a:p>
      </dgm:t>
    </dgm:pt>
    <dgm:pt modelId="{9B407BB7-8F9F-4D4D-958A-E7752555FEA9}" type="pres">
      <dgm:prSet presAssocID="{CA1F19F7-9E20-7847-B2DC-E858AE9B7490}" presName="hierRoot2" presStyleCnt="0"/>
      <dgm:spPr/>
    </dgm:pt>
    <dgm:pt modelId="{C2D8BEFE-117C-2E49-8AC3-AC395AAC7A29}" type="pres">
      <dgm:prSet presAssocID="{CA1F19F7-9E20-7847-B2DC-E858AE9B7490}" presName="composite2" presStyleCnt="0"/>
      <dgm:spPr/>
    </dgm:pt>
    <dgm:pt modelId="{4D603311-C861-ED4A-B3A3-4D32FF57CDE5}" type="pres">
      <dgm:prSet presAssocID="{CA1F19F7-9E20-7847-B2DC-E858AE9B7490}" presName="background2" presStyleLbl="node2" presStyleIdx="1" presStyleCnt="5"/>
      <dgm:spPr/>
    </dgm:pt>
    <dgm:pt modelId="{3C04E28A-9B9B-A345-BD53-0258E98A9AF0}" type="pres">
      <dgm:prSet presAssocID="{CA1F19F7-9E20-7847-B2DC-E858AE9B7490}" presName="text2" presStyleLbl="fgAcc2" presStyleIdx="1" presStyleCnt="5" custLinFactX="87619" custLinFactNeighborX="100000" custLinFactNeighborY="-14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88C33D-A7B1-B64A-9772-8D1A292346AB}" type="pres">
      <dgm:prSet presAssocID="{CA1F19F7-9E20-7847-B2DC-E858AE9B7490}" presName="hierChild3" presStyleCnt="0"/>
      <dgm:spPr/>
    </dgm:pt>
    <dgm:pt modelId="{33FA8298-04E9-C943-9C6F-659871AC5BBC}" type="pres">
      <dgm:prSet presAssocID="{4F97F315-E188-9640-ADC2-D0659AED952E}" presName="Name17" presStyleLbl="parChTrans1D3" presStyleIdx="0" presStyleCnt="5"/>
      <dgm:spPr/>
      <dgm:t>
        <a:bodyPr/>
        <a:lstStyle/>
        <a:p>
          <a:endParaRPr lang="en-US"/>
        </a:p>
      </dgm:t>
    </dgm:pt>
    <dgm:pt modelId="{A752BD4D-A964-D049-8725-7B258C621A0A}" type="pres">
      <dgm:prSet presAssocID="{D90EE48C-A061-1F4C-9257-CD44B1665878}" presName="hierRoot3" presStyleCnt="0"/>
      <dgm:spPr/>
    </dgm:pt>
    <dgm:pt modelId="{294EBDC7-9FF0-7540-A92F-3E4B28E75A3D}" type="pres">
      <dgm:prSet presAssocID="{D90EE48C-A061-1F4C-9257-CD44B1665878}" presName="composite3" presStyleCnt="0"/>
      <dgm:spPr/>
    </dgm:pt>
    <dgm:pt modelId="{ABB1459F-9D19-F34D-A9E2-C0B6C83952BE}" type="pres">
      <dgm:prSet presAssocID="{D90EE48C-A061-1F4C-9257-CD44B1665878}" presName="background3" presStyleLbl="node3" presStyleIdx="0" presStyleCnt="5"/>
      <dgm:spPr/>
    </dgm:pt>
    <dgm:pt modelId="{126890E9-9690-A044-B42D-2D98BD1ED9DD}" type="pres">
      <dgm:prSet presAssocID="{D90EE48C-A061-1F4C-9257-CD44B1665878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D3B903-6543-D449-8C92-223084E062F5}" type="pres">
      <dgm:prSet presAssocID="{D90EE48C-A061-1F4C-9257-CD44B1665878}" presName="hierChild4" presStyleCnt="0"/>
      <dgm:spPr/>
    </dgm:pt>
    <dgm:pt modelId="{7D3D86F0-0DD0-4B4F-BC25-78A4EE767ECE}" type="pres">
      <dgm:prSet presAssocID="{0C83E302-992F-064E-9587-5772295F8108}" presName="Name23" presStyleLbl="parChTrans1D4" presStyleIdx="0" presStyleCnt="3"/>
      <dgm:spPr/>
      <dgm:t>
        <a:bodyPr/>
        <a:lstStyle/>
        <a:p>
          <a:endParaRPr lang="en-US"/>
        </a:p>
      </dgm:t>
    </dgm:pt>
    <dgm:pt modelId="{E8484AAD-6C83-BC48-A947-8F4F83C7323F}" type="pres">
      <dgm:prSet presAssocID="{47C32ED0-63A8-BA4E-9566-0226A6BFD0FE}" presName="hierRoot4" presStyleCnt="0"/>
      <dgm:spPr/>
    </dgm:pt>
    <dgm:pt modelId="{C2DA2DF1-D212-E242-8A9C-A9B239AEE189}" type="pres">
      <dgm:prSet presAssocID="{47C32ED0-63A8-BA4E-9566-0226A6BFD0FE}" presName="composite4" presStyleCnt="0"/>
      <dgm:spPr/>
    </dgm:pt>
    <dgm:pt modelId="{6CFC6940-1BE4-124E-A2F5-D5A8C4266815}" type="pres">
      <dgm:prSet presAssocID="{47C32ED0-63A8-BA4E-9566-0226A6BFD0FE}" presName="background4" presStyleLbl="node4" presStyleIdx="0" presStyleCnt="3"/>
      <dgm:spPr/>
    </dgm:pt>
    <dgm:pt modelId="{6F1F38B0-6EFE-6E46-8D51-09354DAD6054}" type="pres">
      <dgm:prSet presAssocID="{47C32ED0-63A8-BA4E-9566-0226A6BFD0FE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BF04B8-BDB8-244A-AE19-A64D9D818AAD}" type="pres">
      <dgm:prSet presAssocID="{47C32ED0-63A8-BA4E-9566-0226A6BFD0FE}" presName="hierChild5" presStyleCnt="0"/>
      <dgm:spPr/>
    </dgm:pt>
    <dgm:pt modelId="{59B36F21-5E9C-8C46-9DA9-7DF9E5EA49D5}" type="pres">
      <dgm:prSet presAssocID="{7C2D139E-2D97-0049-B9B8-3EE2E98FF1B1}" presName="Name17" presStyleLbl="parChTrans1D3" presStyleIdx="1" presStyleCnt="5"/>
      <dgm:spPr/>
      <dgm:t>
        <a:bodyPr/>
        <a:lstStyle/>
        <a:p>
          <a:endParaRPr lang="en-US"/>
        </a:p>
      </dgm:t>
    </dgm:pt>
    <dgm:pt modelId="{6B2B22B1-7FED-8D45-AAAE-026FEBD01C6F}" type="pres">
      <dgm:prSet presAssocID="{48E3DF8B-3348-B442-8BFE-C971BCBE5E08}" presName="hierRoot3" presStyleCnt="0"/>
      <dgm:spPr/>
    </dgm:pt>
    <dgm:pt modelId="{F41D6798-4814-6D46-8F10-D6387FA8FF67}" type="pres">
      <dgm:prSet presAssocID="{48E3DF8B-3348-B442-8BFE-C971BCBE5E08}" presName="composite3" presStyleCnt="0"/>
      <dgm:spPr/>
    </dgm:pt>
    <dgm:pt modelId="{2DCDC6FB-6906-E641-B921-3FA287119156}" type="pres">
      <dgm:prSet presAssocID="{48E3DF8B-3348-B442-8BFE-C971BCBE5E08}" presName="background3" presStyleLbl="node3" presStyleIdx="1" presStyleCnt="5"/>
      <dgm:spPr/>
    </dgm:pt>
    <dgm:pt modelId="{BC73FB74-F784-E949-902C-5CE75E2A1AF7}" type="pres">
      <dgm:prSet presAssocID="{48E3DF8B-3348-B442-8BFE-C971BCBE5E08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E72220-9687-944A-9567-466D4DC51514}" type="pres">
      <dgm:prSet presAssocID="{48E3DF8B-3348-B442-8BFE-C971BCBE5E08}" presName="hierChild4" presStyleCnt="0"/>
      <dgm:spPr/>
    </dgm:pt>
    <dgm:pt modelId="{0F2E0C9B-A0A9-B842-8847-301255F28E52}" type="pres">
      <dgm:prSet presAssocID="{B85B5FD6-C4C3-844F-BA69-B45877B99C68}" presName="Name23" presStyleLbl="parChTrans1D4" presStyleIdx="1" presStyleCnt="3"/>
      <dgm:spPr/>
      <dgm:t>
        <a:bodyPr/>
        <a:lstStyle/>
        <a:p>
          <a:endParaRPr lang="en-US"/>
        </a:p>
      </dgm:t>
    </dgm:pt>
    <dgm:pt modelId="{229387AC-7501-F148-B5F1-DDF82226E42A}" type="pres">
      <dgm:prSet presAssocID="{18F8E667-309C-7140-84C5-0492FE284DAA}" presName="hierRoot4" presStyleCnt="0"/>
      <dgm:spPr/>
    </dgm:pt>
    <dgm:pt modelId="{1AF182E0-46E4-A24E-A41B-4F3A0AAB057B}" type="pres">
      <dgm:prSet presAssocID="{18F8E667-309C-7140-84C5-0492FE284DAA}" presName="composite4" presStyleCnt="0"/>
      <dgm:spPr/>
    </dgm:pt>
    <dgm:pt modelId="{22E425F7-8668-0847-AAFE-C90D2CC3F209}" type="pres">
      <dgm:prSet presAssocID="{18F8E667-309C-7140-84C5-0492FE284DAA}" presName="background4" presStyleLbl="node4" presStyleIdx="1" presStyleCnt="3"/>
      <dgm:spPr/>
    </dgm:pt>
    <dgm:pt modelId="{3329B5C8-7181-4F47-9A50-9EFEFA026A7C}" type="pres">
      <dgm:prSet presAssocID="{18F8E667-309C-7140-84C5-0492FE284DAA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EB1A04-6293-354A-9D8D-F429CE0D92EF}" type="pres">
      <dgm:prSet presAssocID="{18F8E667-309C-7140-84C5-0492FE284DAA}" presName="hierChild5" presStyleCnt="0"/>
      <dgm:spPr/>
    </dgm:pt>
    <dgm:pt modelId="{F7A181E0-1645-9349-A0A6-5AF7135939B0}" type="pres">
      <dgm:prSet presAssocID="{F3D59DE6-59F7-1F49-8040-3C9EC0DE3C1F}" presName="Name17" presStyleLbl="parChTrans1D3" presStyleIdx="2" presStyleCnt="5"/>
      <dgm:spPr/>
      <dgm:t>
        <a:bodyPr/>
        <a:lstStyle/>
        <a:p>
          <a:endParaRPr lang="en-US"/>
        </a:p>
      </dgm:t>
    </dgm:pt>
    <dgm:pt modelId="{3F4D215B-A625-4E46-9ABE-8D721F5BB6E7}" type="pres">
      <dgm:prSet presAssocID="{DF178425-5083-124D-9A22-F85B56B3394B}" presName="hierRoot3" presStyleCnt="0"/>
      <dgm:spPr/>
    </dgm:pt>
    <dgm:pt modelId="{6BB7DAFE-ED13-704E-9D55-D01B4034C137}" type="pres">
      <dgm:prSet presAssocID="{DF178425-5083-124D-9A22-F85B56B3394B}" presName="composite3" presStyleCnt="0"/>
      <dgm:spPr/>
    </dgm:pt>
    <dgm:pt modelId="{AEDBEBA8-55E5-8D4E-B15C-3A87859F5B95}" type="pres">
      <dgm:prSet presAssocID="{DF178425-5083-124D-9A22-F85B56B3394B}" presName="background3" presStyleLbl="node3" presStyleIdx="2" presStyleCnt="5"/>
      <dgm:spPr/>
    </dgm:pt>
    <dgm:pt modelId="{BA02B72D-DA43-DE4F-AC4C-B44A2D891060}" type="pres">
      <dgm:prSet presAssocID="{DF178425-5083-124D-9A22-F85B56B3394B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BFF159-133A-3E4F-B151-6E679CB9513E}" type="pres">
      <dgm:prSet presAssocID="{DF178425-5083-124D-9A22-F85B56B3394B}" presName="hierChild4" presStyleCnt="0"/>
      <dgm:spPr/>
    </dgm:pt>
    <dgm:pt modelId="{175E39FD-011D-5A40-9F41-610CEB53CD26}" type="pres">
      <dgm:prSet presAssocID="{56A596E7-35A8-A142-BE03-D32C07134CE8}" presName="Name17" presStyleLbl="parChTrans1D3" presStyleIdx="3" presStyleCnt="5"/>
      <dgm:spPr/>
      <dgm:t>
        <a:bodyPr/>
        <a:lstStyle/>
        <a:p>
          <a:endParaRPr lang="en-US"/>
        </a:p>
      </dgm:t>
    </dgm:pt>
    <dgm:pt modelId="{E22BFC5D-DE07-D148-9740-6E03901E8EED}" type="pres">
      <dgm:prSet presAssocID="{E8AABE1F-6108-644E-88BA-10DC5AE6DB50}" presName="hierRoot3" presStyleCnt="0"/>
      <dgm:spPr/>
    </dgm:pt>
    <dgm:pt modelId="{1AB7DDAE-6B8F-F449-AE2D-F32E041A40B4}" type="pres">
      <dgm:prSet presAssocID="{E8AABE1F-6108-644E-88BA-10DC5AE6DB50}" presName="composite3" presStyleCnt="0"/>
      <dgm:spPr/>
    </dgm:pt>
    <dgm:pt modelId="{F5AE622E-8E42-ED40-A419-71D6B8E8EFC2}" type="pres">
      <dgm:prSet presAssocID="{E8AABE1F-6108-644E-88BA-10DC5AE6DB50}" presName="background3" presStyleLbl="node3" presStyleIdx="3" presStyleCnt="5"/>
      <dgm:spPr/>
    </dgm:pt>
    <dgm:pt modelId="{4CB1E271-C165-BE43-B504-32EE036E4358}" type="pres">
      <dgm:prSet presAssocID="{E8AABE1F-6108-644E-88BA-10DC5AE6DB50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02B123-AD8F-9642-975E-B46DDC619936}" type="pres">
      <dgm:prSet presAssocID="{E8AABE1F-6108-644E-88BA-10DC5AE6DB50}" presName="hierChild4" presStyleCnt="0"/>
      <dgm:spPr/>
    </dgm:pt>
    <dgm:pt modelId="{7F50AEDA-3ED4-424F-8E3C-E140C7F09DE1}" type="pres">
      <dgm:prSet presAssocID="{7D4D5305-45B8-8C43-A522-BD186ED9A05B}" presName="Name23" presStyleLbl="parChTrans1D4" presStyleIdx="2" presStyleCnt="3"/>
      <dgm:spPr/>
      <dgm:t>
        <a:bodyPr/>
        <a:lstStyle/>
        <a:p>
          <a:endParaRPr lang="en-US"/>
        </a:p>
      </dgm:t>
    </dgm:pt>
    <dgm:pt modelId="{2614D7F1-11D8-F24E-85A6-A94433CCD3B5}" type="pres">
      <dgm:prSet presAssocID="{FCF0A89C-96F4-0D44-94BD-6686B9C20084}" presName="hierRoot4" presStyleCnt="0"/>
      <dgm:spPr/>
    </dgm:pt>
    <dgm:pt modelId="{6B89172E-907C-CB46-B4ED-BBEC03A2157C}" type="pres">
      <dgm:prSet presAssocID="{FCF0A89C-96F4-0D44-94BD-6686B9C20084}" presName="composite4" presStyleCnt="0"/>
      <dgm:spPr/>
    </dgm:pt>
    <dgm:pt modelId="{BFDEF78E-5334-7746-B0CD-BDDD53EDBC6A}" type="pres">
      <dgm:prSet presAssocID="{FCF0A89C-96F4-0D44-94BD-6686B9C20084}" presName="background4" presStyleLbl="node4" presStyleIdx="2" presStyleCnt="3"/>
      <dgm:spPr/>
    </dgm:pt>
    <dgm:pt modelId="{A3FC3F16-4679-734E-8E95-941F7AF8B5A4}" type="pres">
      <dgm:prSet presAssocID="{FCF0A89C-96F4-0D44-94BD-6686B9C20084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FAD1DF-9320-3441-88A3-07274E2EBD57}" type="pres">
      <dgm:prSet presAssocID="{FCF0A89C-96F4-0D44-94BD-6686B9C20084}" presName="hierChild5" presStyleCnt="0"/>
      <dgm:spPr/>
    </dgm:pt>
    <dgm:pt modelId="{1CF05D8B-0B0A-CD41-9152-7648C17AE4FB}" type="pres">
      <dgm:prSet presAssocID="{582A7B95-E910-744C-B360-17F8744BA613}" presName="Name10" presStyleLbl="parChTrans1D2" presStyleIdx="2" presStyleCnt="5"/>
      <dgm:spPr/>
      <dgm:t>
        <a:bodyPr/>
        <a:lstStyle/>
        <a:p>
          <a:endParaRPr lang="en-US"/>
        </a:p>
      </dgm:t>
    </dgm:pt>
    <dgm:pt modelId="{22B8FBAE-B304-AC4D-AFA7-B6442BA756DE}" type="pres">
      <dgm:prSet presAssocID="{AFF943C2-AC2E-6040-B6C5-7B40028C55E5}" presName="hierRoot2" presStyleCnt="0"/>
      <dgm:spPr/>
    </dgm:pt>
    <dgm:pt modelId="{272AD330-01DE-8147-8EB8-DE8B2B96B018}" type="pres">
      <dgm:prSet presAssocID="{AFF943C2-AC2E-6040-B6C5-7B40028C55E5}" presName="composite2" presStyleCnt="0"/>
      <dgm:spPr/>
    </dgm:pt>
    <dgm:pt modelId="{54641801-A59A-3146-9AE3-4508C0BCD991}" type="pres">
      <dgm:prSet presAssocID="{AFF943C2-AC2E-6040-B6C5-7B40028C55E5}" presName="background2" presStyleLbl="node2" presStyleIdx="2" presStyleCnt="5"/>
      <dgm:spPr/>
    </dgm:pt>
    <dgm:pt modelId="{27B9C0C9-B753-E04D-8F3A-70A8232E4780}" type="pres">
      <dgm:prSet presAssocID="{AFF943C2-AC2E-6040-B6C5-7B40028C55E5}" presName="text2" presStyleLbl="fgAcc2" presStyleIdx="2" presStyleCnt="5" custLinFactNeighborX="-56559" custLinFactNeighborY="-148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A364E3-B596-4040-B8B8-EC0BCA247030}" type="pres">
      <dgm:prSet presAssocID="{AFF943C2-AC2E-6040-B6C5-7B40028C55E5}" presName="hierChild3" presStyleCnt="0"/>
      <dgm:spPr/>
    </dgm:pt>
    <dgm:pt modelId="{8B409E31-8716-4A45-AEA7-E69237B3CEDB}" type="pres">
      <dgm:prSet presAssocID="{3E730414-C819-6245-BBEC-60E13CB31023}" presName="Name10" presStyleLbl="parChTrans1D2" presStyleIdx="3" presStyleCnt="5"/>
      <dgm:spPr/>
      <dgm:t>
        <a:bodyPr/>
        <a:lstStyle/>
        <a:p>
          <a:endParaRPr lang="en-US"/>
        </a:p>
      </dgm:t>
    </dgm:pt>
    <dgm:pt modelId="{98FD313F-C374-E843-8B1A-F7F92E74CCBA}" type="pres">
      <dgm:prSet presAssocID="{D2D57D4A-4D39-9448-B1FF-E5479D0C4EA4}" presName="hierRoot2" presStyleCnt="0"/>
      <dgm:spPr/>
    </dgm:pt>
    <dgm:pt modelId="{8C4A538F-D99B-F54C-A34F-E1E71C9F2B0D}" type="pres">
      <dgm:prSet presAssocID="{D2D57D4A-4D39-9448-B1FF-E5479D0C4EA4}" presName="composite2" presStyleCnt="0"/>
      <dgm:spPr/>
    </dgm:pt>
    <dgm:pt modelId="{22A2122B-D1BB-5B4A-9D6D-078CA640AC48}" type="pres">
      <dgm:prSet presAssocID="{D2D57D4A-4D39-9448-B1FF-E5479D0C4EA4}" presName="background2" presStyleLbl="node2" presStyleIdx="3" presStyleCnt="5"/>
      <dgm:spPr/>
    </dgm:pt>
    <dgm:pt modelId="{C4E1DBAC-A5F2-544E-92BE-636297F0F75C}" type="pres">
      <dgm:prSet presAssocID="{D2D57D4A-4D39-9448-B1FF-E5479D0C4EA4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AE2FAD-D546-C949-AB26-D5F370F30BDF}" type="pres">
      <dgm:prSet presAssocID="{D2D57D4A-4D39-9448-B1FF-E5479D0C4EA4}" presName="hierChild3" presStyleCnt="0"/>
      <dgm:spPr/>
    </dgm:pt>
    <dgm:pt modelId="{F114EE8B-AD1E-CB46-97B9-72E93E7D08ED}" type="pres">
      <dgm:prSet presAssocID="{C3197AC8-AD22-0C40-87A3-28B4443A7336}" presName="Name17" presStyleLbl="parChTrans1D3" presStyleIdx="4" presStyleCnt="5"/>
      <dgm:spPr/>
      <dgm:t>
        <a:bodyPr/>
        <a:lstStyle/>
        <a:p>
          <a:endParaRPr lang="en-US"/>
        </a:p>
      </dgm:t>
    </dgm:pt>
    <dgm:pt modelId="{1DBF0F2F-33E7-0649-98D5-5B790E25547D}" type="pres">
      <dgm:prSet presAssocID="{200BB35A-2B35-2245-86B6-8F12F9F58076}" presName="hierRoot3" presStyleCnt="0"/>
      <dgm:spPr/>
    </dgm:pt>
    <dgm:pt modelId="{039343EF-590E-6F45-B63D-4BE7E408AFFA}" type="pres">
      <dgm:prSet presAssocID="{200BB35A-2B35-2245-86B6-8F12F9F58076}" presName="composite3" presStyleCnt="0"/>
      <dgm:spPr/>
    </dgm:pt>
    <dgm:pt modelId="{C3B0DE92-B5E5-4948-85ED-E3FE98F62FCA}" type="pres">
      <dgm:prSet presAssocID="{200BB35A-2B35-2245-86B6-8F12F9F58076}" presName="background3" presStyleLbl="node3" presStyleIdx="4" presStyleCnt="5"/>
      <dgm:spPr/>
    </dgm:pt>
    <dgm:pt modelId="{F8AB79A2-1AE0-1D45-8DC3-B57CA59FC1E2}" type="pres">
      <dgm:prSet presAssocID="{200BB35A-2B35-2245-86B6-8F12F9F58076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3F49DA-85ED-8C47-9614-CC4C3639BC6B}" type="pres">
      <dgm:prSet presAssocID="{200BB35A-2B35-2245-86B6-8F12F9F58076}" presName="hierChild4" presStyleCnt="0"/>
      <dgm:spPr/>
    </dgm:pt>
    <dgm:pt modelId="{7E9B9BA9-5832-0945-B985-D1C9D7ECFD90}" type="pres">
      <dgm:prSet presAssocID="{EDB25A3A-199D-FF41-86EB-11F200458BC2}" presName="Name10" presStyleLbl="parChTrans1D2" presStyleIdx="4" presStyleCnt="5"/>
      <dgm:spPr/>
      <dgm:t>
        <a:bodyPr/>
        <a:lstStyle/>
        <a:p>
          <a:endParaRPr lang="en-US"/>
        </a:p>
      </dgm:t>
    </dgm:pt>
    <dgm:pt modelId="{D389D60A-8BEC-4946-AC71-889AC22533D6}" type="pres">
      <dgm:prSet presAssocID="{1441754F-59FB-1E41-BB0C-7734BC71A3DB}" presName="hierRoot2" presStyleCnt="0"/>
      <dgm:spPr/>
    </dgm:pt>
    <dgm:pt modelId="{667DE75E-0EAF-6E48-AAC2-E0B625C120B4}" type="pres">
      <dgm:prSet presAssocID="{1441754F-59FB-1E41-BB0C-7734BC71A3DB}" presName="composite2" presStyleCnt="0"/>
      <dgm:spPr/>
    </dgm:pt>
    <dgm:pt modelId="{DFF1C0E7-50F5-994D-9EF7-90E32681E3C5}" type="pres">
      <dgm:prSet presAssocID="{1441754F-59FB-1E41-BB0C-7734BC71A3DB}" presName="background2" presStyleLbl="node2" presStyleIdx="4" presStyleCnt="5"/>
      <dgm:spPr/>
    </dgm:pt>
    <dgm:pt modelId="{2DC5EE2C-876B-7F45-BAB2-1E28724AA51A}" type="pres">
      <dgm:prSet presAssocID="{1441754F-59FB-1E41-BB0C-7734BC71A3DB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ED7979-D127-4A40-9994-FE391AF8F6E8}" type="pres">
      <dgm:prSet presAssocID="{1441754F-59FB-1E41-BB0C-7734BC71A3DB}" presName="hierChild3" presStyleCnt="0"/>
      <dgm:spPr/>
    </dgm:pt>
  </dgm:ptLst>
  <dgm:cxnLst>
    <dgm:cxn modelId="{AF850247-56D3-2F4D-879D-42D17D17A838}" srcId="{D90EE48C-A061-1F4C-9257-CD44B1665878}" destId="{47C32ED0-63A8-BA4E-9566-0226A6BFD0FE}" srcOrd="0" destOrd="0" parTransId="{0C83E302-992F-064E-9587-5772295F8108}" sibTransId="{B1E52CA5-4E3C-FF48-A3BB-CA67948F01B3}"/>
    <dgm:cxn modelId="{C1C432BF-43AD-E044-8BAF-0C95A95368F5}" srcId="{5DBE7951-6A81-634E-8A52-3FC16F553F8A}" destId="{9D6487FD-D86A-0F46-865D-F0FF7A7A8088}" srcOrd="1" destOrd="0" parTransId="{D3499FC2-4F13-2D40-AD82-BDCAECC8BF36}" sibTransId="{A3B7960D-966F-4D48-BC42-1E7D74AC05F7}"/>
    <dgm:cxn modelId="{6EC3540A-4BA1-C244-845F-D6EB25CB309A}" type="presOf" srcId="{7C2D139E-2D97-0049-B9B8-3EE2E98FF1B1}" destId="{59B36F21-5E9C-8C46-9DA9-7DF9E5EA49D5}" srcOrd="0" destOrd="0" presId="urn:microsoft.com/office/officeart/2005/8/layout/hierarchy1"/>
    <dgm:cxn modelId="{6F2C9FE7-10A5-844A-900B-0E16B0FF4D31}" type="presOf" srcId="{18F8E667-309C-7140-84C5-0492FE284DAA}" destId="{3329B5C8-7181-4F47-9A50-9EFEFA026A7C}" srcOrd="0" destOrd="0" presId="urn:microsoft.com/office/officeart/2005/8/layout/hierarchy1"/>
    <dgm:cxn modelId="{F168566E-643C-4942-9EF5-F5BE862AE22F}" srcId="{9D6487FD-D86A-0F46-865D-F0FF7A7A8088}" destId="{1441754F-59FB-1E41-BB0C-7734BC71A3DB}" srcOrd="3" destOrd="0" parTransId="{EDB25A3A-199D-FF41-86EB-11F200458BC2}" sibTransId="{0CCC3C86-F194-164D-A074-409EA060C11E}"/>
    <dgm:cxn modelId="{19E95D58-33F1-624F-BCA3-E6E3A0F5CA1B}" type="presOf" srcId="{5DBE7951-6A81-634E-8A52-3FC16F553F8A}" destId="{9E17F6DD-DD44-0D4E-83EF-F1DA35F485F6}" srcOrd="0" destOrd="0" presId="urn:microsoft.com/office/officeart/2005/8/layout/hierarchy1"/>
    <dgm:cxn modelId="{14568A1E-8DF0-F94C-B882-B1D3170FC8C0}" srcId="{5DBE7951-6A81-634E-8A52-3FC16F553F8A}" destId="{02E4F01E-CABA-3E48-AD98-36EE2C2597EC}" srcOrd="0" destOrd="0" parTransId="{A90A0744-DB7A-3847-B6F5-5F6E2B17BCE3}" sibTransId="{3DBB28C7-0B5A-5543-853B-B1C3375EFB45}"/>
    <dgm:cxn modelId="{1B5EF3CC-1BFE-374B-A46C-19A21986DC84}" type="presOf" srcId="{3E730414-C819-6245-BBEC-60E13CB31023}" destId="{8B409E31-8716-4A45-AEA7-E69237B3CEDB}" srcOrd="0" destOrd="0" presId="urn:microsoft.com/office/officeart/2005/8/layout/hierarchy1"/>
    <dgm:cxn modelId="{D4312A42-F102-A94A-810B-BA18B05850F7}" srcId="{02E4F01E-CABA-3E48-AD98-36EE2C2597EC}" destId="{2059EFFF-7A58-4847-B590-019E58E97642}" srcOrd="0" destOrd="0" parTransId="{5EFFA1DC-3F2E-0640-A187-D77A0A1CBEBC}" sibTransId="{E888D1D3-0828-2B49-955B-9773EFED96CF}"/>
    <dgm:cxn modelId="{163B7F48-5EB0-D548-B315-FAF95CAEA43B}" srcId="{D2D57D4A-4D39-9448-B1FF-E5479D0C4EA4}" destId="{200BB35A-2B35-2245-86B6-8F12F9F58076}" srcOrd="0" destOrd="0" parTransId="{C3197AC8-AD22-0C40-87A3-28B4443A7336}" sibTransId="{6A356250-F0BA-D44F-A63B-BFEEF13561BF}"/>
    <dgm:cxn modelId="{BC695235-2B8E-CE47-8DE5-671C0EB664B7}" type="presOf" srcId="{AFF943C2-AC2E-6040-B6C5-7B40028C55E5}" destId="{27B9C0C9-B753-E04D-8F3A-70A8232E4780}" srcOrd="0" destOrd="0" presId="urn:microsoft.com/office/officeart/2005/8/layout/hierarchy1"/>
    <dgm:cxn modelId="{94FC43DF-9EFC-EB4B-9306-B1BF09F1AA82}" type="presOf" srcId="{E8AABE1F-6108-644E-88BA-10DC5AE6DB50}" destId="{4CB1E271-C165-BE43-B504-32EE036E4358}" srcOrd="0" destOrd="0" presId="urn:microsoft.com/office/officeart/2005/8/layout/hierarchy1"/>
    <dgm:cxn modelId="{5B659EDF-52CA-DE4F-8E27-25F256D37B1A}" type="presOf" srcId="{200BB35A-2B35-2245-86B6-8F12F9F58076}" destId="{F8AB79A2-1AE0-1D45-8DC3-B57CA59FC1E2}" srcOrd="0" destOrd="0" presId="urn:microsoft.com/office/officeart/2005/8/layout/hierarchy1"/>
    <dgm:cxn modelId="{F79A0A78-752B-F049-B3C7-69615163E034}" type="presOf" srcId="{D2D57D4A-4D39-9448-B1FF-E5479D0C4EA4}" destId="{C4E1DBAC-A5F2-544E-92BE-636297F0F75C}" srcOrd="0" destOrd="0" presId="urn:microsoft.com/office/officeart/2005/8/layout/hierarchy1"/>
    <dgm:cxn modelId="{46ABE544-6703-A349-A1C3-F6BBAD333D07}" srcId="{CA1F19F7-9E20-7847-B2DC-E858AE9B7490}" destId="{48E3DF8B-3348-B442-8BFE-C971BCBE5E08}" srcOrd="1" destOrd="0" parTransId="{7C2D139E-2D97-0049-B9B8-3EE2E98FF1B1}" sibTransId="{E4A6E64C-D1D1-7B41-AAC3-262B0CFAFF4E}"/>
    <dgm:cxn modelId="{4E980793-12BC-E44D-8F33-BE7F1902E999}" type="presOf" srcId="{B85B5FD6-C4C3-844F-BA69-B45877B99C68}" destId="{0F2E0C9B-A0A9-B842-8847-301255F28E52}" srcOrd="0" destOrd="0" presId="urn:microsoft.com/office/officeart/2005/8/layout/hierarchy1"/>
    <dgm:cxn modelId="{69FF0544-87A9-E94A-BA2C-3418F7A26663}" srcId="{CA1F19F7-9E20-7847-B2DC-E858AE9B7490}" destId="{DF178425-5083-124D-9A22-F85B56B3394B}" srcOrd="2" destOrd="0" parTransId="{F3D59DE6-59F7-1F49-8040-3C9EC0DE3C1F}" sibTransId="{0BB15B21-9245-2D40-8470-446188972D60}"/>
    <dgm:cxn modelId="{4DDCA8EA-5DCB-FB47-8685-62755E87A852}" type="presOf" srcId="{D90EE48C-A061-1F4C-9257-CD44B1665878}" destId="{126890E9-9690-A044-B42D-2D98BD1ED9DD}" srcOrd="0" destOrd="0" presId="urn:microsoft.com/office/officeart/2005/8/layout/hierarchy1"/>
    <dgm:cxn modelId="{EC826520-F782-B643-B666-A0F2159E9893}" type="presOf" srcId="{DF178425-5083-124D-9A22-F85B56B3394B}" destId="{BA02B72D-DA43-DE4F-AC4C-B44A2D891060}" srcOrd="0" destOrd="0" presId="urn:microsoft.com/office/officeart/2005/8/layout/hierarchy1"/>
    <dgm:cxn modelId="{EA074164-8C01-8449-9E71-0A2F8B2F15ED}" srcId="{9D6487FD-D86A-0F46-865D-F0FF7A7A8088}" destId="{AFF943C2-AC2E-6040-B6C5-7B40028C55E5}" srcOrd="1" destOrd="0" parTransId="{582A7B95-E910-744C-B360-17F8744BA613}" sibTransId="{B6AFA753-37DD-D74F-9494-7EA8D66083CB}"/>
    <dgm:cxn modelId="{431BE13C-F14B-AA41-B74B-60FCAC0042B5}" type="presOf" srcId="{4F97F315-E188-9640-ADC2-D0659AED952E}" destId="{33FA8298-04E9-C943-9C6F-659871AC5BBC}" srcOrd="0" destOrd="0" presId="urn:microsoft.com/office/officeart/2005/8/layout/hierarchy1"/>
    <dgm:cxn modelId="{3A4D3454-8C2A-B54B-ABA5-E52251627FE5}" type="presOf" srcId="{1441754F-59FB-1E41-BB0C-7734BC71A3DB}" destId="{2DC5EE2C-876B-7F45-BAB2-1E28724AA51A}" srcOrd="0" destOrd="0" presId="urn:microsoft.com/office/officeart/2005/8/layout/hierarchy1"/>
    <dgm:cxn modelId="{7C264005-FCA4-B547-92D1-5EFB4BF68C01}" type="presOf" srcId="{9D6487FD-D86A-0F46-865D-F0FF7A7A8088}" destId="{63E82076-8EB0-0848-B4AD-E256C4C298AE}" srcOrd="0" destOrd="0" presId="urn:microsoft.com/office/officeart/2005/8/layout/hierarchy1"/>
    <dgm:cxn modelId="{E4A84817-0A23-654D-9C8B-CACC17DAF584}" type="presOf" srcId="{48E3DF8B-3348-B442-8BFE-C971BCBE5E08}" destId="{BC73FB74-F784-E949-902C-5CE75E2A1AF7}" srcOrd="0" destOrd="0" presId="urn:microsoft.com/office/officeart/2005/8/layout/hierarchy1"/>
    <dgm:cxn modelId="{081F61EE-9BF4-8846-9117-C2D9109EE0F7}" type="presOf" srcId="{CA1F19F7-9E20-7847-B2DC-E858AE9B7490}" destId="{3C04E28A-9B9B-A345-BD53-0258E98A9AF0}" srcOrd="0" destOrd="0" presId="urn:microsoft.com/office/officeart/2005/8/layout/hierarchy1"/>
    <dgm:cxn modelId="{DF6F1540-8978-4441-B220-691614E501E4}" srcId="{E8AABE1F-6108-644E-88BA-10DC5AE6DB50}" destId="{FCF0A89C-96F4-0D44-94BD-6686B9C20084}" srcOrd="0" destOrd="0" parTransId="{7D4D5305-45B8-8C43-A522-BD186ED9A05B}" sibTransId="{F4690E5F-5A18-A747-9C19-06D6E4144A87}"/>
    <dgm:cxn modelId="{A13DCE6F-BEBB-6249-9347-4EC123852BC9}" type="presOf" srcId="{0C83E302-992F-064E-9587-5772295F8108}" destId="{7D3D86F0-0DD0-4B4F-BC25-78A4EE767ECE}" srcOrd="0" destOrd="0" presId="urn:microsoft.com/office/officeart/2005/8/layout/hierarchy1"/>
    <dgm:cxn modelId="{16B96705-D7ED-6748-8EDF-231370313796}" srcId="{CA1F19F7-9E20-7847-B2DC-E858AE9B7490}" destId="{E8AABE1F-6108-644E-88BA-10DC5AE6DB50}" srcOrd="3" destOrd="0" parTransId="{56A596E7-35A8-A142-BE03-D32C07134CE8}" sibTransId="{F3252375-FE08-014B-A527-A789A9ACA20A}"/>
    <dgm:cxn modelId="{3C08D21A-4BAD-2340-9BF9-C25862C58D1C}" type="presOf" srcId="{FCF0A89C-96F4-0D44-94BD-6686B9C20084}" destId="{A3FC3F16-4679-734E-8E95-941F7AF8B5A4}" srcOrd="0" destOrd="0" presId="urn:microsoft.com/office/officeart/2005/8/layout/hierarchy1"/>
    <dgm:cxn modelId="{AA10DA51-8862-4246-ADB4-CE7340E3C3A4}" type="presOf" srcId="{47C32ED0-63A8-BA4E-9566-0226A6BFD0FE}" destId="{6F1F38B0-6EFE-6E46-8D51-09354DAD6054}" srcOrd="0" destOrd="0" presId="urn:microsoft.com/office/officeart/2005/8/layout/hierarchy1"/>
    <dgm:cxn modelId="{D123959C-1197-8143-B620-7B9CBC77B0E3}" type="presOf" srcId="{2059EFFF-7A58-4847-B590-019E58E97642}" destId="{2D9C77F5-FD7B-6643-89DB-7A0DE9A520FE}" srcOrd="0" destOrd="0" presId="urn:microsoft.com/office/officeart/2005/8/layout/hierarchy1"/>
    <dgm:cxn modelId="{DA0D565E-EA98-F144-8A11-4A4E012CE97C}" type="presOf" srcId="{02E4F01E-CABA-3E48-AD98-36EE2C2597EC}" destId="{A4AFE55C-7449-DE40-AE7D-ACF705FBD911}" srcOrd="0" destOrd="0" presId="urn:microsoft.com/office/officeart/2005/8/layout/hierarchy1"/>
    <dgm:cxn modelId="{2AAF1FE8-2139-5949-AC1E-7F2B8086EE39}" srcId="{9D6487FD-D86A-0F46-865D-F0FF7A7A8088}" destId="{CA1F19F7-9E20-7847-B2DC-E858AE9B7490}" srcOrd="0" destOrd="0" parTransId="{A9E419D0-74A1-4F48-A314-5F06ECB52F1B}" sibTransId="{F755FA7F-DC46-9E47-8CB5-163C886E0E55}"/>
    <dgm:cxn modelId="{678E401D-62B7-F748-A8E4-7586CC3ACC35}" type="presOf" srcId="{A9E419D0-74A1-4F48-A314-5F06ECB52F1B}" destId="{CE577D85-8E0B-AB45-BAFC-270845DCB9A1}" srcOrd="0" destOrd="0" presId="urn:microsoft.com/office/officeart/2005/8/layout/hierarchy1"/>
    <dgm:cxn modelId="{1B514BA3-3B66-C749-BBBD-386D354EBEE4}" srcId="{CA1F19F7-9E20-7847-B2DC-E858AE9B7490}" destId="{D90EE48C-A061-1F4C-9257-CD44B1665878}" srcOrd="0" destOrd="0" parTransId="{4F97F315-E188-9640-ADC2-D0659AED952E}" sibTransId="{75C407EC-DCFF-774D-BF2E-5F55C45DBA6E}"/>
    <dgm:cxn modelId="{64E2D568-2927-2948-BCD4-E4BBEBA00D2F}" type="presOf" srcId="{F3D59DE6-59F7-1F49-8040-3C9EC0DE3C1F}" destId="{F7A181E0-1645-9349-A0A6-5AF7135939B0}" srcOrd="0" destOrd="0" presId="urn:microsoft.com/office/officeart/2005/8/layout/hierarchy1"/>
    <dgm:cxn modelId="{BEBD7577-4DD7-5C49-AB36-DA0F6D3DCFB9}" type="presOf" srcId="{EDB25A3A-199D-FF41-86EB-11F200458BC2}" destId="{7E9B9BA9-5832-0945-B985-D1C9D7ECFD90}" srcOrd="0" destOrd="0" presId="urn:microsoft.com/office/officeart/2005/8/layout/hierarchy1"/>
    <dgm:cxn modelId="{5B3C0E79-357A-EC4A-9078-A6D5B66C9864}" type="presOf" srcId="{56A596E7-35A8-A142-BE03-D32C07134CE8}" destId="{175E39FD-011D-5A40-9F41-610CEB53CD26}" srcOrd="0" destOrd="0" presId="urn:microsoft.com/office/officeart/2005/8/layout/hierarchy1"/>
    <dgm:cxn modelId="{4F9B8FE7-D216-5945-90AA-2FD80BAE964D}" type="presOf" srcId="{C3197AC8-AD22-0C40-87A3-28B4443A7336}" destId="{F114EE8B-AD1E-CB46-97B9-72E93E7D08ED}" srcOrd="0" destOrd="0" presId="urn:microsoft.com/office/officeart/2005/8/layout/hierarchy1"/>
    <dgm:cxn modelId="{C613F87E-915E-364C-909B-504421CECB8A}" type="presOf" srcId="{582A7B95-E910-744C-B360-17F8744BA613}" destId="{1CF05D8B-0B0A-CD41-9152-7648C17AE4FB}" srcOrd="0" destOrd="0" presId="urn:microsoft.com/office/officeart/2005/8/layout/hierarchy1"/>
    <dgm:cxn modelId="{1CE3AFC1-938D-1D42-9AFA-129B552C27F4}" type="presOf" srcId="{7D4D5305-45B8-8C43-A522-BD186ED9A05B}" destId="{7F50AEDA-3ED4-424F-8E3C-E140C7F09DE1}" srcOrd="0" destOrd="0" presId="urn:microsoft.com/office/officeart/2005/8/layout/hierarchy1"/>
    <dgm:cxn modelId="{D5C1DF0C-B22A-2A41-81E0-6310750B0837}" type="presOf" srcId="{5EFFA1DC-3F2E-0640-A187-D77A0A1CBEBC}" destId="{1C777D05-246F-6B47-A069-DD028D0F9142}" srcOrd="0" destOrd="0" presId="urn:microsoft.com/office/officeart/2005/8/layout/hierarchy1"/>
    <dgm:cxn modelId="{E3C03C93-5FF4-8D49-A71C-980714B1D661}" srcId="{9D6487FD-D86A-0F46-865D-F0FF7A7A8088}" destId="{D2D57D4A-4D39-9448-B1FF-E5479D0C4EA4}" srcOrd="2" destOrd="0" parTransId="{3E730414-C819-6245-BBEC-60E13CB31023}" sibTransId="{CDE51B68-0908-1546-B017-F9385031D57E}"/>
    <dgm:cxn modelId="{CFE414B1-24EF-6D4D-8F66-9BC0A51A3EF4}" srcId="{48E3DF8B-3348-B442-8BFE-C971BCBE5E08}" destId="{18F8E667-309C-7140-84C5-0492FE284DAA}" srcOrd="0" destOrd="0" parTransId="{B85B5FD6-C4C3-844F-BA69-B45877B99C68}" sibTransId="{2E5BD5E7-8FE9-B945-8C74-54F3F4399D2C}"/>
    <dgm:cxn modelId="{D501145F-9715-1549-A3AE-98AF39AE6438}" type="presParOf" srcId="{9E17F6DD-DD44-0D4E-83EF-F1DA35F485F6}" destId="{ED41CCB3-C2C3-E647-90C4-4CB738E8530C}" srcOrd="0" destOrd="0" presId="urn:microsoft.com/office/officeart/2005/8/layout/hierarchy1"/>
    <dgm:cxn modelId="{7A7C2FAC-9131-0D45-92AE-731EDE5FCB2F}" type="presParOf" srcId="{ED41CCB3-C2C3-E647-90C4-4CB738E8530C}" destId="{4D60E3D7-4273-924E-BE1C-74580A74A69D}" srcOrd="0" destOrd="0" presId="urn:microsoft.com/office/officeart/2005/8/layout/hierarchy1"/>
    <dgm:cxn modelId="{35F9A3AC-182A-FB4C-81CD-E07EE535ADEE}" type="presParOf" srcId="{4D60E3D7-4273-924E-BE1C-74580A74A69D}" destId="{E435024F-EE62-B142-93FD-09FC271FC6B5}" srcOrd="0" destOrd="0" presId="urn:microsoft.com/office/officeart/2005/8/layout/hierarchy1"/>
    <dgm:cxn modelId="{5D386B69-4209-884B-B0B9-9D7602E96EAD}" type="presParOf" srcId="{4D60E3D7-4273-924E-BE1C-74580A74A69D}" destId="{A4AFE55C-7449-DE40-AE7D-ACF705FBD911}" srcOrd="1" destOrd="0" presId="urn:microsoft.com/office/officeart/2005/8/layout/hierarchy1"/>
    <dgm:cxn modelId="{2AEC6686-2A6B-AA48-BFC9-75986CEE9756}" type="presParOf" srcId="{ED41CCB3-C2C3-E647-90C4-4CB738E8530C}" destId="{8449E4BC-A23E-9547-B16E-57B75499ABB6}" srcOrd="1" destOrd="0" presId="urn:microsoft.com/office/officeart/2005/8/layout/hierarchy1"/>
    <dgm:cxn modelId="{4AD0692F-A706-4F40-9109-D76E2DB5B692}" type="presParOf" srcId="{8449E4BC-A23E-9547-B16E-57B75499ABB6}" destId="{1C777D05-246F-6B47-A069-DD028D0F9142}" srcOrd="0" destOrd="0" presId="urn:microsoft.com/office/officeart/2005/8/layout/hierarchy1"/>
    <dgm:cxn modelId="{ECF764B4-9BDB-5C49-BA39-9DA19586D565}" type="presParOf" srcId="{8449E4BC-A23E-9547-B16E-57B75499ABB6}" destId="{81BB0CB8-43B3-3244-B714-E69CEE025D9E}" srcOrd="1" destOrd="0" presId="urn:microsoft.com/office/officeart/2005/8/layout/hierarchy1"/>
    <dgm:cxn modelId="{30FB2DDD-098B-1F4C-B200-BCB31E06F5FE}" type="presParOf" srcId="{81BB0CB8-43B3-3244-B714-E69CEE025D9E}" destId="{9B93055D-A9BA-104E-AB73-55572AD90D9A}" srcOrd="0" destOrd="0" presId="urn:microsoft.com/office/officeart/2005/8/layout/hierarchy1"/>
    <dgm:cxn modelId="{891C62F6-58E1-4945-84CA-15B3C848507D}" type="presParOf" srcId="{9B93055D-A9BA-104E-AB73-55572AD90D9A}" destId="{A23508D0-7253-C242-96EC-74A82A60D408}" srcOrd="0" destOrd="0" presId="urn:microsoft.com/office/officeart/2005/8/layout/hierarchy1"/>
    <dgm:cxn modelId="{01B771B8-962B-9140-9B06-C02E8FEB5003}" type="presParOf" srcId="{9B93055D-A9BA-104E-AB73-55572AD90D9A}" destId="{2D9C77F5-FD7B-6643-89DB-7A0DE9A520FE}" srcOrd="1" destOrd="0" presId="urn:microsoft.com/office/officeart/2005/8/layout/hierarchy1"/>
    <dgm:cxn modelId="{C6F132E4-8B45-ED46-8483-68BC4A734084}" type="presParOf" srcId="{81BB0CB8-43B3-3244-B714-E69CEE025D9E}" destId="{253608D2-DB89-3D47-94E6-C3B6ACFFA165}" srcOrd="1" destOrd="0" presId="urn:microsoft.com/office/officeart/2005/8/layout/hierarchy1"/>
    <dgm:cxn modelId="{28F94EBF-264C-F440-A6EE-B78B34F58A2C}" type="presParOf" srcId="{9E17F6DD-DD44-0D4E-83EF-F1DA35F485F6}" destId="{A3C51ADB-6235-554D-A669-C658D430BB10}" srcOrd="1" destOrd="0" presId="urn:microsoft.com/office/officeart/2005/8/layout/hierarchy1"/>
    <dgm:cxn modelId="{62148F45-A71F-D642-BC00-76CFDEF51A46}" type="presParOf" srcId="{A3C51ADB-6235-554D-A669-C658D430BB10}" destId="{0D8F056C-1046-294F-8C5E-F538A8CF6D42}" srcOrd="0" destOrd="0" presId="urn:microsoft.com/office/officeart/2005/8/layout/hierarchy1"/>
    <dgm:cxn modelId="{A79AAD21-9088-0F40-A6BD-FEE3DADEB033}" type="presParOf" srcId="{0D8F056C-1046-294F-8C5E-F538A8CF6D42}" destId="{B6B027EE-75F8-FB4F-8BDE-E3E28D8F5C23}" srcOrd="0" destOrd="0" presId="urn:microsoft.com/office/officeart/2005/8/layout/hierarchy1"/>
    <dgm:cxn modelId="{D48B764C-DBB5-1F4D-BC3E-4729E33E1D0E}" type="presParOf" srcId="{0D8F056C-1046-294F-8C5E-F538A8CF6D42}" destId="{63E82076-8EB0-0848-B4AD-E256C4C298AE}" srcOrd="1" destOrd="0" presId="urn:microsoft.com/office/officeart/2005/8/layout/hierarchy1"/>
    <dgm:cxn modelId="{A8447DBF-155F-8147-AC50-5CCEB4CA6879}" type="presParOf" srcId="{A3C51ADB-6235-554D-A669-C658D430BB10}" destId="{33320F01-7592-154F-BC5A-3A1940430EDA}" srcOrd="1" destOrd="0" presId="urn:microsoft.com/office/officeart/2005/8/layout/hierarchy1"/>
    <dgm:cxn modelId="{922AB9E0-D2C9-3A44-BB82-E5443DD21620}" type="presParOf" srcId="{33320F01-7592-154F-BC5A-3A1940430EDA}" destId="{CE577D85-8E0B-AB45-BAFC-270845DCB9A1}" srcOrd="0" destOrd="0" presId="urn:microsoft.com/office/officeart/2005/8/layout/hierarchy1"/>
    <dgm:cxn modelId="{4EF67C6E-FA75-1643-961C-50376C4C8C58}" type="presParOf" srcId="{33320F01-7592-154F-BC5A-3A1940430EDA}" destId="{9B407BB7-8F9F-4D4D-958A-E7752555FEA9}" srcOrd="1" destOrd="0" presId="urn:microsoft.com/office/officeart/2005/8/layout/hierarchy1"/>
    <dgm:cxn modelId="{8922C33A-559C-3045-AB17-A9B1F60E9402}" type="presParOf" srcId="{9B407BB7-8F9F-4D4D-958A-E7752555FEA9}" destId="{C2D8BEFE-117C-2E49-8AC3-AC395AAC7A29}" srcOrd="0" destOrd="0" presId="urn:microsoft.com/office/officeart/2005/8/layout/hierarchy1"/>
    <dgm:cxn modelId="{841FBFC3-4A5C-154C-B769-C08B8CAB4347}" type="presParOf" srcId="{C2D8BEFE-117C-2E49-8AC3-AC395AAC7A29}" destId="{4D603311-C861-ED4A-B3A3-4D32FF57CDE5}" srcOrd="0" destOrd="0" presId="urn:microsoft.com/office/officeart/2005/8/layout/hierarchy1"/>
    <dgm:cxn modelId="{010D992E-6EBC-4547-A8B2-DD7A2D7A556B}" type="presParOf" srcId="{C2D8BEFE-117C-2E49-8AC3-AC395AAC7A29}" destId="{3C04E28A-9B9B-A345-BD53-0258E98A9AF0}" srcOrd="1" destOrd="0" presId="urn:microsoft.com/office/officeart/2005/8/layout/hierarchy1"/>
    <dgm:cxn modelId="{318260ED-643E-E848-B425-7A1EFE07A2ED}" type="presParOf" srcId="{9B407BB7-8F9F-4D4D-958A-E7752555FEA9}" destId="{4488C33D-A7B1-B64A-9772-8D1A292346AB}" srcOrd="1" destOrd="0" presId="urn:microsoft.com/office/officeart/2005/8/layout/hierarchy1"/>
    <dgm:cxn modelId="{00F77378-773D-EE47-AB9B-7EE2D51EF1F8}" type="presParOf" srcId="{4488C33D-A7B1-B64A-9772-8D1A292346AB}" destId="{33FA8298-04E9-C943-9C6F-659871AC5BBC}" srcOrd="0" destOrd="0" presId="urn:microsoft.com/office/officeart/2005/8/layout/hierarchy1"/>
    <dgm:cxn modelId="{FE758596-007B-764A-BF3A-2AC7C368C103}" type="presParOf" srcId="{4488C33D-A7B1-B64A-9772-8D1A292346AB}" destId="{A752BD4D-A964-D049-8725-7B258C621A0A}" srcOrd="1" destOrd="0" presId="urn:microsoft.com/office/officeart/2005/8/layout/hierarchy1"/>
    <dgm:cxn modelId="{C15F79EB-1A78-304E-AEC3-4B0A6553236E}" type="presParOf" srcId="{A752BD4D-A964-D049-8725-7B258C621A0A}" destId="{294EBDC7-9FF0-7540-A92F-3E4B28E75A3D}" srcOrd="0" destOrd="0" presId="urn:microsoft.com/office/officeart/2005/8/layout/hierarchy1"/>
    <dgm:cxn modelId="{EAC9A9A0-2B67-C14F-B39D-79AF8687948F}" type="presParOf" srcId="{294EBDC7-9FF0-7540-A92F-3E4B28E75A3D}" destId="{ABB1459F-9D19-F34D-A9E2-C0B6C83952BE}" srcOrd="0" destOrd="0" presId="urn:microsoft.com/office/officeart/2005/8/layout/hierarchy1"/>
    <dgm:cxn modelId="{D8CA0869-0556-B745-8C24-4E5B2E6BB2AC}" type="presParOf" srcId="{294EBDC7-9FF0-7540-A92F-3E4B28E75A3D}" destId="{126890E9-9690-A044-B42D-2D98BD1ED9DD}" srcOrd="1" destOrd="0" presId="urn:microsoft.com/office/officeart/2005/8/layout/hierarchy1"/>
    <dgm:cxn modelId="{E4ED3794-92BF-6E45-8C1B-B017E30CAEAA}" type="presParOf" srcId="{A752BD4D-A964-D049-8725-7B258C621A0A}" destId="{71D3B903-6543-D449-8C92-223084E062F5}" srcOrd="1" destOrd="0" presId="urn:microsoft.com/office/officeart/2005/8/layout/hierarchy1"/>
    <dgm:cxn modelId="{CDDBDC05-3976-7348-8647-DC9A8E033ED6}" type="presParOf" srcId="{71D3B903-6543-D449-8C92-223084E062F5}" destId="{7D3D86F0-0DD0-4B4F-BC25-78A4EE767ECE}" srcOrd="0" destOrd="0" presId="urn:microsoft.com/office/officeart/2005/8/layout/hierarchy1"/>
    <dgm:cxn modelId="{32C67760-4DE1-F146-BBEE-EB6B00E854B7}" type="presParOf" srcId="{71D3B903-6543-D449-8C92-223084E062F5}" destId="{E8484AAD-6C83-BC48-A947-8F4F83C7323F}" srcOrd="1" destOrd="0" presId="urn:microsoft.com/office/officeart/2005/8/layout/hierarchy1"/>
    <dgm:cxn modelId="{02FBE816-A488-1D42-B340-018EA16CDFA1}" type="presParOf" srcId="{E8484AAD-6C83-BC48-A947-8F4F83C7323F}" destId="{C2DA2DF1-D212-E242-8A9C-A9B239AEE189}" srcOrd="0" destOrd="0" presId="urn:microsoft.com/office/officeart/2005/8/layout/hierarchy1"/>
    <dgm:cxn modelId="{AB783E43-A2B8-9446-8A46-BC9683CD48A7}" type="presParOf" srcId="{C2DA2DF1-D212-E242-8A9C-A9B239AEE189}" destId="{6CFC6940-1BE4-124E-A2F5-D5A8C4266815}" srcOrd="0" destOrd="0" presId="urn:microsoft.com/office/officeart/2005/8/layout/hierarchy1"/>
    <dgm:cxn modelId="{77071AF6-8B6F-7946-93B8-5D10742DEB31}" type="presParOf" srcId="{C2DA2DF1-D212-E242-8A9C-A9B239AEE189}" destId="{6F1F38B0-6EFE-6E46-8D51-09354DAD6054}" srcOrd="1" destOrd="0" presId="urn:microsoft.com/office/officeart/2005/8/layout/hierarchy1"/>
    <dgm:cxn modelId="{5669E2D6-26FC-9B4F-80A5-24DA18EA7209}" type="presParOf" srcId="{E8484AAD-6C83-BC48-A947-8F4F83C7323F}" destId="{F8BF04B8-BDB8-244A-AE19-A64D9D818AAD}" srcOrd="1" destOrd="0" presId="urn:microsoft.com/office/officeart/2005/8/layout/hierarchy1"/>
    <dgm:cxn modelId="{5E509C5F-686C-E743-A132-5F931429A518}" type="presParOf" srcId="{4488C33D-A7B1-B64A-9772-8D1A292346AB}" destId="{59B36F21-5E9C-8C46-9DA9-7DF9E5EA49D5}" srcOrd="2" destOrd="0" presId="urn:microsoft.com/office/officeart/2005/8/layout/hierarchy1"/>
    <dgm:cxn modelId="{1658B853-6EF9-D947-8004-702DA618E64B}" type="presParOf" srcId="{4488C33D-A7B1-B64A-9772-8D1A292346AB}" destId="{6B2B22B1-7FED-8D45-AAAE-026FEBD01C6F}" srcOrd="3" destOrd="0" presId="urn:microsoft.com/office/officeart/2005/8/layout/hierarchy1"/>
    <dgm:cxn modelId="{A7784F5B-52AA-384D-82FD-0417925F75C9}" type="presParOf" srcId="{6B2B22B1-7FED-8D45-AAAE-026FEBD01C6F}" destId="{F41D6798-4814-6D46-8F10-D6387FA8FF67}" srcOrd="0" destOrd="0" presId="urn:microsoft.com/office/officeart/2005/8/layout/hierarchy1"/>
    <dgm:cxn modelId="{89F36C44-8777-9146-8ADD-F3B1B1AA09B5}" type="presParOf" srcId="{F41D6798-4814-6D46-8F10-D6387FA8FF67}" destId="{2DCDC6FB-6906-E641-B921-3FA287119156}" srcOrd="0" destOrd="0" presId="urn:microsoft.com/office/officeart/2005/8/layout/hierarchy1"/>
    <dgm:cxn modelId="{E0E8085A-7508-0F4A-92B8-138782F3261E}" type="presParOf" srcId="{F41D6798-4814-6D46-8F10-D6387FA8FF67}" destId="{BC73FB74-F784-E949-902C-5CE75E2A1AF7}" srcOrd="1" destOrd="0" presId="urn:microsoft.com/office/officeart/2005/8/layout/hierarchy1"/>
    <dgm:cxn modelId="{E27ACE04-E7EE-0E42-AED1-0C000420B301}" type="presParOf" srcId="{6B2B22B1-7FED-8D45-AAAE-026FEBD01C6F}" destId="{B8E72220-9687-944A-9567-466D4DC51514}" srcOrd="1" destOrd="0" presId="urn:microsoft.com/office/officeart/2005/8/layout/hierarchy1"/>
    <dgm:cxn modelId="{B4B43CDC-2E65-F143-AAF2-0C7A7F23CE38}" type="presParOf" srcId="{B8E72220-9687-944A-9567-466D4DC51514}" destId="{0F2E0C9B-A0A9-B842-8847-301255F28E52}" srcOrd="0" destOrd="0" presId="urn:microsoft.com/office/officeart/2005/8/layout/hierarchy1"/>
    <dgm:cxn modelId="{F696E44B-0A6F-0D4B-86A7-0EF2A066970D}" type="presParOf" srcId="{B8E72220-9687-944A-9567-466D4DC51514}" destId="{229387AC-7501-F148-B5F1-DDF82226E42A}" srcOrd="1" destOrd="0" presId="urn:microsoft.com/office/officeart/2005/8/layout/hierarchy1"/>
    <dgm:cxn modelId="{7AAF67A1-CB21-C642-A8A0-276543285529}" type="presParOf" srcId="{229387AC-7501-F148-B5F1-DDF82226E42A}" destId="{1AF182E0-46E4-A24E-A41B-4F3A0AAB057B}" srcOrd="0" destOrd="0" presId="urn:microsoft.com/office/officeart/2005/8/layout/hierarchy1"/>
    <dgm:cxn modelId="{25D87E1B-D51B-ED45-A07A-9E0C0EA2C886}" type="presParOf" srcId="{1AF182E0-46E4-A24E-A41B-4F3A0AAB057B}" destId="{22E425F7-8668-0847-AAFE-C90D2CC3F209}" srcOrd="0" destOrd="0" presId="urn:microsoft.com/office/officeart/2005/8/layout/hierarchy1"/>
    <dgm:cxn modelId="{F77698C7-761D-E14D-9C80-6C9C1C491558}" type="presParOf" srcId="{1AF182E0-46E4-A24E-A41B-4F3A0AAB057B}" destId="{3329B5C8-7181-4F47-9A50-9EFEFA026A7C}" srcOrd="1" destOrd="0" presId="urn:microsoft.com/office/officeart/2005/8/layout/hierarchy1"/>
    <dgm:cxn modelId="{252D7AB5-D3F2-B145-BA9D-08C0EEFA910D}" type="presParOf" srcId="{229387AC-7501-F148-B5F1-DDF82226E42A}" destId="{22EB1A04-6293-354A-9D8D-F429CE0D92EF}" srcOrd="1" destOrd="0" presId="urn:microsoft.com/office/officeart/2005/8/layout/hierarchy1"/>
    <dgm:cxn modelId="{E0CCEC03-D9DB-9A43-A586-7A829B3BD371}" type="presParOf" srcId="{4488C33D-A7B1-B64A-9772-8D1A292346AB}" destId="{F7A181E0-1645-9349-A0A6-5AF7135939B0}" srcOrd="4" destOrd="0" presId="urn:microsoft.com/office/officeart/2005/8/layout/hierarchy1"/>
    <dgm:cxn modelId="{300B116E-52E2-DC40-877D-73C66C59960E}" type="presParOf" srcId="{4488C33D-A7B1-B64A-9772-8D1A292346AB}" destId="{3F4D215B-A625-4E46-9ABE-8D721F5BB6E7}" srcOrd="5" destOrd="0" presId="urn:microsoft.com/office/officeart/2005/8/layout/hierarchy1"/>
    <dgm:cxn modelId="{66B79EAE-14CE-5F49-A26E-5D3C18A3FA7B}" type="presParOf" srcId="{3F4D215B-A625-4E46-9ABE-8D721F5BB6E7}" destId="{6BB7DAFE-ED13-704E-9D55-D01B4034C137}" srcOrd="0" destOrd="0" presId="urn:microsoft.com/office/officeart/2005/8/layout/hierarchy1"/>
    <dgm:cxn modelId="{2B9A052A-B591-6849-8987-EAF78D927281}" type="presParOf" srcId="{6BB7DAFE-ED13-704E-9D55-D01B4034C137}" destId="{AEDBEBA8-55E5-8D4E-B15C-3A87859F5B95}" srcOrd="0" destOrd="0" presId="urn:microsoft.com/office/officeart/2005/8/layout/hierarchy1"/>
    <dgm:cxn modelId="{61AF0B96-3B3F-5749-BFA5-000126ACCD46}" type="presParOf" srcId="{6BB7DAFE-ED13-704E-9D55-D01B4034C137}" destId="{BA02B72D-DA43-DE4F-AC4C-B44A2D891060}" srcOrd="1" destOrd="0" presId="urn:microsoft.com/office/officeart/2005/8/layout/hierarchy1"/>
    <dgm:cxn modelId="{18D6FADE-5FA4-484B-8B69-4A2DE28FE232}" type="presParOf" srcId="{3F4D215B-A625-4E46-9ABE-8D721F5BB6E7}" destId="{1FBFF159-133A-3E4F-B151-6E679CB9513E}" srcOrd="1" destOrd="0" presId="urn:microsoft.com/office/officeart/2005/8/layout/hierarchy1"/>
    <dgm:cxn modelId="{90E04781-7C3F-0445-BD3F-09F326B40327}" type="presParOf" srcId="{4488C33D-A7B1-B64A-9772-8D1A292346AB}" destId="{175E39FD-011D-5A40-9F41-610CEB53CD26}" srcOrd="6" destOrd="0" presId="urn:microsoft.com/office/officeart/2005/8/layout/hierarchy1"/>
    <dgm:cxn modelId="{84CA4E1C-0775-DA40-A43B-4587CC026545}" type="presParOf" srcId="{4488C33D-A7B1-B64A-9772-8D1A292346AB}" destId="{E22BFC5D-DE07-D148-9740-6E03901E8EED}" srcOrd="7" destOrd="0" presId="urn:microsoft.com/office/officeart/2005/8/layout/hierarchy1"/>
    <dgm:cxn modelId="{1C1F49DB-C978-C041-A55B-731B47EFC56C}" type="presParOf" srcId="{E22BFC5D-DE07-D148-9740-6E03901E8EED}" destId="{1AB7DDAE-6B8F-F449-AE2D-F32E041A40B4}" srcOrd="0" destOrd="0" presId="urn:microsoft.com/office/officeart/2005/8/layout/hierarchy1"/>
    <dgm:cxn modelId="{7D444269-2455-6544-9787-7C62A8944D2A}" type="presParOf" srcId="{1AB7DDAE-6B8F-F449-AE2D-F32E041A40B4}" destId="{F5AE622E-8E42-ED40-A419-71D6B8E8EFC2}" srcOrd="0" destOrd="0" presId="urn:microsoft.com/office/officeart/2005/8/layout/hierarchy1"/>
    <dgm:cxn modelId="{4EB8ABCC-8698-A04F-A0AE-46D822D73223}" type="presParOf" srcId="{1AB7DDAE-6B8F-F449-AE2D-F32E041A40B4}" destId="{4CB1E271-C165-BE43-B504-32EE036E4358}" srcOrd="1" destOrd="0" presId="urn:microsoft.com/office/officeart/2005/8/layout/hierarchy1"/>
    <dgm:cxn modelId="{D0814857-5A93-8341-86FA-D49B224E7956}" type="presParOf" srcId="{E22BFC5D-DE07-D148-9740-6E03901E8EED}" destId="{F902B123-AD8F-9642-975E-B46DDC619936}" srcOrd="1" destOrd="0" presId="urn:microsoft.com/office/officeart/2005/8/layout/hierarchy1"/>
    <dgm:cxn modelId="{BA258B08-BA17-334E-BD99-30B4D9C408B8}" type="presParOf" srcId="{F902B123-AD8F-9642-975E-B46DDC619936}" destId="{7F50AEDA-3ED4-424F-8E3C-E140C7F09DE1}" srcOrd="0" destOrd="0" presId="urn:microsoft.com/office/officeart/2005/8/layout/hierarchy1"/>
    <dgm:cxn modelId="{3A32055C-89B3-284A-B2C2-C03B0A69DD3D}" type="presParOf" srcId="{F902B123-AD8F-9642-975E-B46DDC619936}" destId="{2614D7F1-11D8-F24E-85A6-A94433CCD3B5}" srcOrd="1" destOrd="0" presId="urn:microsoft.com/office/officeart/2005/8/layout/hierarchy1"/>
    <dgm:cxn modelId="{88009850-3054-CE47-828B-9EAE572E882D}" type="presParOf" srcId="{2614D7F1-11D8-F24E-85A6-A94433CCD3B5}" destId="{6B89172E-907C-CB46-B4ED-BBEC03A2157C}" srcOrd="0" destOrd="0" presId="urn:microsoft.com/office/officeart/2005/8/layout/hierarchy1"/>
    <dgm:cxn modelId="{BA8ED8D6-7B4C-6241-A85D-EAED661D9A69}" type="presParOf" srcId="{6B89172E-907C-CB46-B4ED-BBEC03A2157C}" destId="{BFDEF78E-5334-7746-B0CD-BDDD53EDBC6A}" srcOrd="0" destOrd="0" presId="urn:microsoft.com/office/officeart/2005/8/layout/hierarchy1"/>
    <dgm:cxn modelId="{53CF1597-2A3E-494F-8617-F2FD32EEB7C5}" type="presParOf" srcId="{6B89172E-907C-CB46-B4ED-BBEC03A2157C}" destId="{A3FC3F16-4679-734E-8E95-941F7AF8B5A4}" srcOrd="1" destOrd="0" presId="urn:microsoft.com/office/officeart/2005/8/layout/hierarchy1"/>
    <dgm:cxn modelId="{ED1172BD-C72F-5046-BC5F-8D850C240D6F}" type="presParOf" srcId="{2614D7F1-11D8-F24E-85A6-A94433CCD3B5}" destId="{00FAD1DF-9320-3441-88A3-07274E2EBD57}" srcOrd="1" destOrd="0" presId="urn:microsoft.com/office/officeart/2005/8/layout/hierarchy1"/>
    <dgm:cxn modelId="{B091E59E-B78D-B042-BE91-5BE944C9375B}" type="presParOf" srcId="{33320F01-7592-154F-BC5A-3A1940430EDA}" destId="{1CF05D8B-0B0A-CD41-9152-7648C17AE4FB}" srcOrd="2" destOrd="0" presId="urn:microsoft.com/office/officeart/2005/8/layout/hierarchy1"/>
    <dgm:cxn modelId="{B1890FCE-2F1C-C146-A2EC-7AE0EB4A6AB4}" type="presParOf" srcId="{33320F01-7592-154F-BC5A-3A1940430EDA}" destId="{22B8FBAE-B304-AC4D-AFA7-B6442BA756DE}" srcOrd="3" destOrd="0" presId="urn:microsoft.com/office/officeart/2005/8/layout/hierarchy1"/>
    <dgm:cxn modelId="{C74ED8BB-42C7-4241-BB24-926AD3E7AE47}" type="presParOf" srcId="{22B8FBAE-B304-AC4D-AFA7-B6442BA756DE}" destId="{272AD330-01DE-8147-8EB8-DE8B2B96B018}" srcOrd="0" destOrd="0" presId="urn:microsoft.com/office/officeart/2005/8/layout/hierarchy1"/>
    <dgm:cxn modelId="{71E4DFE3-682B-2C4C-910D-DFB9708789AB}" type="presParOf" srcId="{272AD330-01DE-8147-8EB8-DE8B2B96B018}" destId="{54641801-A59A-3146-9AE3-4508C0BCD991}" srcOrd="0" destOrd="0" presId="urn:microsoft.com/office/officeart/2005/8/layout/hierarchy1"/>
    <dgm:cxn modelId="{7D1E4F7B-DE82-6F4A-9CD9-35EFDE6016B5}" type="presParOf" srcId="{272AD330-01DE-8147-8EB8-DE8B2B96B018}" destId="{27B9C0C9-B753-E04D-8F3A-70A8232E4780}" srcOrd="1" destOrd="0" presId="urn:microsoft.com/office/officeart/2005/8/layout/hierarchy1"/>
    <dgm:cxn modelId="{B80102E8-D47E-3045-B56F-113D8F1F1123}" type="presParOf" srcId="{22B8FBAE-B304-AC4D-AFA7-B6442BA756DE}" destId="{02A364E3-B596-4040-B8B8-EC0BCA247030}" srcOrd="1" destOrd="0" presId="urn:microsoft.com/office/officeart/2005/8/layout/hierarchy1"/>
    <dgm:cxn modelId="{F50D34C7-1E7E-D745-85F2-4FD3B98332F1}" type="presParOf" srcId="{33320F01-7592-154F-BC5A-3A1940430EDA}" destId="{8B409E31-8716-4A45-AEA7-E69237B3CEDB}" srcOrd="4" destOrd="0" presId="urn:microsoft.com/office/officeart/2005/8/layout/hierarchy1"/>
    <dgm:cxn modelId="{99212E59-AF98-A64F-B3BF-CA0A4C4AAC9E}" type="presParOf" srcId="{33320F01-7592-154F-BC5A-3A1940430EDA}" destId="{98FD313F-C374-E843-8B1A-F7F92E74CCBA}" srcOrd="5" destOrd="0" presId="urn:microsoft.com/office/officeart/2005/8/layout/hierarchy1"/>
    <dgm:cxn modelId="{0A1BCC6A-34B8-0742-8311-CCF50B90F4AA}" type="presParOf" srcId="{98FD313F-C374-E843-8B1A-F7F92E74CCBA}" destId="{8C4A538F-D99B-F54C-A34F-E1E71C9F2B0D}" srcOrd="0" destOrd="0" presId="urn:microsoft.com/office/officeart/2005/8/layout/hierarchy1"/>
    <dgm:cxn modelId="{1C77EA61-29DE-C842-B08E-831E9B380EE4}" type="presParOf" srcId="{8C4A538F-D99B-F54C-A34F-E1E71C9F2B0D}" destId="{22A2122B-D1BB-5B4A-9D6D-078CA640AC48}" srcOrd="0" destOrd="0" presId="urn:microsoft.com/office/officeart/2005/8/layout/hierarchy1"/>
    <dgm:cxn modelId="{06D5E74D-9701-3D47-9B3E-C9AF3C150191}" type="presParOf" srcId="{8C4A538F-D99B-F54C-A34F-E1E71C9F2B0D}" destId="{C4E1DBAC-A5F2-544E-92BE-636297F0F75C}" srcOrd="1" destOrd="0" presId="urn:microsoft.com/office/officeart/2005/8/layout/hierarchy1"/>
    <dgm:cxn modelId="{4197774E-1C7D-8F45-8586-CA06D63B02C8}" type="presParOf" srcId="{98FD313F-C374-E843-8B1A-F7F92E74CCBA}" destId="{19AE2FAD-D546-C949-AB26-D5F370F30BDF}" srcOrd="1" destOrd="0" presId="urn:microsoft.com/office/officeart/2005/8/layout/hierarchy1"/>
    <dgm:cxn modelId="{153BC0F2-6234-FF4C-A629-4FD5FF2B1C9B}" type="presParOf" srcId="{19AE2FAD-D546-C949-AB26-D5F370F30BDF}" destId="{F114EE8B-AD1E-CB46-97B9-72E93E7D08ED}" srcOrd="0" destOrd="0" presId="urn:microsoft.com/office/officeart/2005/8/layout/hierarchy1"/>
    <dgm:cxn modelId="{54E3FAFF-1CF6-7D47-BD65-0A5678A767BC}" type="presParOf" srcId="{19AE2FAD-D546-C949-AB26-D5F370F30BDF}" destId="{1DBF0F2F-33E7-0649-98D5-5B790E25547D}" srcOrd="1" destOrd="0" presId="urn:microsoft.com/office/officeart/2005/8/layout/hierarchy1"/>
    <dgm:cxn modelId="{CEDB31F2-4F68-9744-8C4A-B7196C3D61F3}" type="presParOf" srcId="{1DBF0F2F-33E7-0649-98D5-5B790E25547D}" destId="{039343EF-590E-6F45-B63D-4BE7E408AFFA}" srcOrd="0" destOrd="0" presId="urn:microsoft.com/office/officeart/2005/8/layout/hierarchy1"/>
    <dgm:cxn modelId="{064008F1-A91B-BE4A-9227-9FBB1C81547F}" type="presParOf" srcId="{039343EF-590E-6F45-B63D-4BE7E408AFFA}" destId="{C3B0DE92-B5E5-4948-85ED-E3FE98F62FCA}" srcOrd="0" destOrd="0" presId="urn:microsoft.com/office/officeart/2005/8/layout/hierarchy1"/>
    <dgm:cxn modelId="{DFDC781A-8930-C249-A786-749FD0B66D5E}" type="presParOf" srcId="{039343EF-590E-6F45-B63D-4BE7E408AFFA}" destId="{F8AB79A2-1AE0-1D45-8DC3-B57CA59FC1E2}" srcOrd="1" destOrd="0" presId="urn:microsoft.com/office/officeart/2005/8/layout/hierarchy1"/>
    <dgm:cxn modelId="{C4E6CBDD-8950-E243-8CDB-1C71C505C040}" type="presParOf" srcId="{1DBF0F2F-33E7-0649-98D5-5B790E25547D}" destId="{7C3F49DA-85ED-8C47-9614-CC4C3639BC6B}" srcOrd="1" destOrd="0" presId="urn:microsoft.com/office/officeart/2005/8/layout/hierarchy1"/>
    <dgm:cxn modelId="{B49DB9D5-D4D5-A24C-BB9B-7F117EA4124E}" type="presParOf" srcId="{33320F01-7592-154F-BC5A-3A1940430EDA}" destId="{7E9B9BA9-5832-0945-B985-D1C9D7ECFD90}" srcOrd="6" destOrd="0" presId="urn:microsoft.com/office/officeart/2005/8/layout/hierarchy1"/>
    <dgm:cxn modelId="{3780CB06-E672-2D43-A529-0723D0EEBE1A}" type="presParOf" srcId="{33320F01-7592-154F-BC5A-3A1940430EDA}" destId="{D389D60A-8BEC-4946-AC71-889AC22533D6}" srcOrd="7" destOrd="0" presId="urn:microsoft.com/office/officeart/2005/8/layout/hierarchy1"/>
    <dgm:cxn modelId="{1697BD57-B2F7-A64B-83EA-5D7E79E79CBB}" type="presParOf" srcId="{D389D60A-8BEC-4946-AC71-889AC22533D6}" destId="{667DE75E-0EAF-6E48-AAC2-E0B625C120B4}" srcOrd="0" destOrd="0" presId="urn:microsoft.com/office/officeart/2005/8/layout/hierarchy1"/>
    <dgm:cxn modelId="{6558273F-CB93-1B4C-A54D-E8F912DBCDD0}" type="presParOf" srcId="{667DE75E-0EAF-6E48-AAC2-E0B625C120B4}" destId="{DFF1C0E7-50F5-994D-9EF7-90E32681E3C5}" srcOrd="0" destOrd="0" presId="urn:microsoft.com/office/officeart/2005/8/layout/hierarchy1"/>
    <dgm:cxn modelId="{CA73A9CF-D33F-6645-A8D9-4795CD9E6A80}" type="presParOf" srcId="{667DE75E-0EAF-6E48-AAC2-E0B625C120B4}" destId="{2DC5EE2C-876B-7F45-BAB2-1E28724AA51A}" srcOrd="1" destOrd="0" presId="urn:microsoft.com/office/officeart/2005/8/layout/hierarchy1"/>
    <dgm:cxn modelId="{BFC193D3-8642-F545-93BD-63502EFFE941}" type="presParOf" srcId="{D389D60A-8BEC-4946-AC71-889AC22533D6}" destId="{49ED7979-D127-4A40-9994-FE391AF8F6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D85403-9880-4849-A5E3-6BB64F24A8D0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1BDB55-52F5-6543-86CA-752AB5BFB416}">
      <dgm:prSet phldrT="[Text]"/>
      <dgm:spPr/>
      <dgm:t>
        <a:bodyPr/>
        <a:lstStyle/>
        <a:p>
          <a:r>
            <a:rPr lang="en-US" dirty="0" smtClean="0"/>
            <a:t>General Manager/owner</a:t>
          </a:r>
          <a:endParaRPr lang="en-US" dirty="0"/>
        </a:p>
      </dgm:t>
    </dgm:pt>
    <dgm:pt modelId="{16112CBA-A44D-8149-BCE2-FA2E43974646}" type="parTrans" cxnId="{D3EAE43E-E62A-E748-B081-5A6D05DBD9C1}">
      <dgm:prSet/>
      <dgm:spPr/>
      <dgm:t>
        <a:bodyPr/>
        <a:lstStyle/>
        <a:p>
          <a:endParaRPr lang="en-US"/>
        </a:p>
      </dgm:t>
    </dgm:pt>
    <dgm:pt modelId="{DD10B5A2-C95A-984D-BEE2-1BCE161B22D7}" type="sibTrans" cxnId="{D3EAE43E-E62A-E748-B081-5A6D05DBD9C1}">
      <dgm:prSet/>
      <dgm:spPr/>
      <dgm:t>
        <a:bodyPr/>
        <a:lstStyle/>
        <a:p>
          <a:endParaRPr lang="en-US"/>
        </a:p>
      </dgm:t>
    </dgm:pt>
    <dgm:pt modelId="{49EF3C6B-DA7C-314B-91D1-0FE2DB563336}">
      <dgm:prSet phldrT="[Text]"/>
      <dgm:spPr/>
      <dgm:t>
        <a:bodyPr/>
        <a:lstStyle/>
        <a:p>
          <a:r>
            <a:rPr lang="en-US" dirty="0" smtClean="0"/>
            <a:t>Accountant</a:t>
          </a:r>
          <a:endParaRPr lang="en-US" dirty="0"/>
        </a:p>
      </dgm:t>
    </dgm:pt>
    <dgm:pt modelId="{3E0A9422-F598-2F40-A4EC-42B09ADC6EE8}" type="parTrans" cxnId="{D4A2C481-0176-CF44-842B-1CBBB2DE3E3C}">
      <dgm:prSet/>
      <dgm:spPr/>
      <dgm:t>
        <a:bodyPr/>
        <a:lstStyle/>
        <a:p>
          <a:endParaRPr lang="en-US"/>
        </a:p>
      </dgm:t>
    </dgm:pt>
    <dgm:pt modelId="{92324BF0-4A5E-F84A-AC34-F3AC074080EA}" type="sibTrans" cxnId="{D4A2C481-0176-CF44-842B-1CBBB2DE3E3C}">
      <dgm:prSet/>
      <dgm:spPr/>
      <dgm:t>
        <a:bodyPr/>
        <a:lstStyle/>
        <a:p>
          <a:endParaRPr lang="en-US"/>
        </a:p>
      </dgm:t>
    </dgm:pt>
    <dgm:pt modelId="{505C58A1-92F2-4742-8D15-F0D3DC591984}">
      <dgm:prSet phldrT="[Text]"/>
      <dgm:spPr/>
      <dgm:t>
        <a:bodyPr/>
        <a:lstStyle/>
        <a:p>
          <a:r>
            <a:rPr lang="en-US" dirty="0" smtClean="0"/>
            <a:t>Restaurant manager</a:t>
          </a:r>
          <a:endParaRPr lang="en-US" dirty="0"/>
        </a:p>
      </dgm:t>
    </dgm:pt>
    <dgm:pt modelId="{62D03FBC-9FE1-2F44-A45E-BC170F415185}" type="parTrans" cxnId="{1B3D0E4E-456E-C34C-B36C-A5BA457E2AA2}">
      <dgm:prSet/>
      <dgm:spPr/>
      <dgm:t>
        <a:bodyPr/>
        <a:lstStyle/>
        <a:p>
          <a:endParaRPr lang="en-US"/>
        </a:p>
      </dgm:t>
    </dgm:pt>
    <dgm:pt modelId="{C08204D7-A021-A448-A4C2-E10DA0E8D053}" type="sibTrans" cxnId="{1B3D0E4E-456E-C34C-B36C-A5BA457E2AA2}">
      <dgm:prSet/>
      <dgm:spPr/>
      <dgm:t>
        <a:bodyPr/>
        <a:lstStyle/>
        <a:p>
          <a:endParaRPr lang="en-US"/>
        </a:p>
      </dgm:t>
    </dgm:pt>
    <dgm:pt modelId="{5A90AD73-261C-CF46-8789-3B63F42DB6E4}">
      <dgm:prSet phldrT="[Text]"/>
      <dgm:spPr/>
      <dgm:t>
        <a:bodyPr/>
        <a:lstStyle/>
        <a:p>
          <a:r>
            <a:rPr lang="en-US" dirty="0" smtClean="0"/>
            <a:t>Bar Manager</a:t>
          </a:r>
          <a:endParaRPr lang="en-US" dirty="0"/>
        </a:p>
      </dgm:t>
    </dgm:pt>
    <dgm:pt modelId="{3458FFB5-4209-1D43-BBA7-1E8EAC54B2AA}" type="parTrans" cxnId="{B65D0C3A-859A-AF48-9072-C43B2A60E7CE}">
      <dgm:prSet/>
      <dgm:spPr/>
      <dgm:t>
        <a:bodyPr/>
        <a:lstStyle/>
        <a:p>
          <a:endParaRPr lang="en-US"/>
        </a:p>
      </dgm:t>
    </dgm:pt>
    <dgm:pt modelId="{91AC7C4F-0073-5345-9797-447527EDC31B}" type="sibTrans" cxnId="{B65D0C3A-859A-AF48-9072-C43B2A60E7CE}">
      <dgm:prSet/>
      <dgm:spPr/>
      <dgm:t>
        <a:bodyPr/>
        <a:lstStyle/>
        <a:p>
          <a:endParaRPr lang="en-US"/>
        </a:p>
      </dgm:t>
    </dgm:pt>
    <dgm:pt modelId="{964A4D12-0A02-6F42-BF82-CC4D7301CDBC}">
      <dgm:prSet phldrT="[Text]"/>
      <dgm:spPr/>
      <dgm:t>
        <a:bodyPr/>
        <a:lstStyle/>
        <a:p>
          <a:r>
            <a:rPr lang="en-US" dirty="0" smtClean="0"/>
            <a:t>Chef</a:t>
          </a:r>
          <a:endParaRPr lang="en-US" dirty="0"/>
        </a:p>
      </dgm:t>
    </dgm:pt>
    <dgm:pt modelId="{EB9E1342-EB82-EE4C-B94C-5A6E3E2B9EF9}" type="parTrans" cxnId="{FC532A98-2781-1347-9EBB-2F3F10CC664C}">
      <dgm:prSet/>
      <dgm:spPr/>
      <dgm:t>
        <a:bodyPr/>
        <a:lstStyle/>
        <a:p>
          <a:endParaRPr lang="en-US"/>
        </a:p>
      </dgm:t>
    </dgm:pt>
    <dgm:pt modelId="{C97D6D1F-8779-4F4A-9288-12C986A09A06}" type="sibTrans" cxnId="{FC532A98-2781-1347-9EBB-2F3F10CC664C}">
      <dgm:prSet/>
      <dgm:spPr/>
      <dgm:t>
        <a:bodyPr/>
        <a:lstStyle/>
        <a:p>
          <a:endParaRPr lang="en-US"/>
        </a:p>
      </dgm:t>
    </dgm:pt>
    <dgm:pt modelId="{FD5C2896-4C80-6148-8AC9-F91E38C716BB}">
      <dgm:prSet phldrT="[Text]"/>
      <dgm:spPr/>
      <dgm:t>
        <a:bodyPr/>
        <a:lstStyle/>
        <a:p>
          <a:r>
            <a:rPr lang="en-US" dirty="0" smtClean="0"/>
            <a:t>Catering Director</a:t>
          </a:r>
          <a:endParaRPr lang="en-US" dirty="0"/>
        </a:p>
      </dgm:t>
    </dgm:pt>
    <dgm:pt modelId="{5FEDBE19-BCAA-1C48-A163-79D0070A2EE6}" type="parTrans" cxnId="{EA0A4732-2A2D-B843-B5EE-6919B3B7B754}">
      <dgm:prSet/>
      <dgm:spPr/>
      <dgm:t>
        <a:bodyPr/>
        <a:lstStyle/>
        <a:p>
          <a:endParaRPr lang="en-US"/>
        </a:p>
      </dgm:t>
    </dgm:pt>
    <dgm:pt modelId="{4E887B89-6977-F04E-AEB2-265662E7A153}" type="sibTrans" cxnId="{EA0A4732-2A2D-B843-B5EE-6919B3B7B754}">
      <dgm:prSet/>
      <dgm:spPr/>
      <dgm:t>
        <a:bodyPr/>
        <a:lstStyle/>
        <a:p>
          <a:endParaRPr lang="en-US"/>
        </a:p>
      </dgm:t>
    </dgm:pt>
    <dgm:pt modelId="{AF03E8C6-87BE-A344-A179-6A3EE7579624}">
      <dgm:prSet phldrT="[Text]"/>
      <dgm:spPr/>
      <dgm:t>
        <a:bodyPr/>
        <a:lstStyle/>
        <a:p>
          <a:r>
            <a:rPr lang="en-US" dirty="0" smtClean="0"/>
            <a:t>Executive Steward</a:t>
          </a:r>
          <a:endParaRPr lang="en-US" dirty="0"/>
        </a:p>
      </dgm:t>
    </dgm:pt>
    <dgm:pt modelId="{3A0DFD5C-C7D6-5641-9779-E7F32F80050A}" type="parTrans" cxnId="{ABA2485C-800D-3C4B-B467-E7AFCAE15697}">
      <dgm:prSet/>
      <dgm:spPr/>
      <dgm:t>
        <a:bodyPr/>
        <a:lstStyle/>
        <a:p>
          <a:endParaRPr lang="en-US"/>
        </a:p>
      </dgm:t>
    </dgm:pt>
    <dgm:pt modelId="{7AF62A07-17CE-414F-8AA8-079A512EB390}" type="sibTrans" cxnId="{ABA2485C-800D-3C4B-B467-E7AFCAE15697}">
      <dgm:prSet/>
      <dgm:spPr/>
      <dgm:t>
        <a:bodyPr/>
        <a:lstStyle/>
        <a:p>
          <a:endParaRPr lang="en-US"/>
        </a:p>
      </dgm:t>
    </dgm:pt>
    <dgm:pt modelId="{222DFB06-A557-6147-91F8-E8BE8DA28143}" type="pres">
      <dgm:prSet presAssocID="{88D85403-9880-4849-A5E3-6BB64F24A8D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5DA3031-9D79-394C-A080-AD78CE2B8BF0}" type="pres">
      <dgm:prSet presAssocID="{1A1BDB55-52F5-6543-86CA-752AB5BFB416}" presName="hierRoot1" presStyleCnt="0"/>
      <dgm:spPr/>
    </dgm:pt>
    <dgm:pt modelId="{69BCD07B-42BF-F144-A8C8-AB7657166570}" type="pres">
      <dgm:prSet presAssocID="{1A1BDB55-52F5-6543-86CA-752AB5BFB416}" presName="composite" presStyleCnt="0"/>
      <dgm:spPr/>
    </dgm:pt>
    <dgm:pt modelId="{FB6DC30C-A391-1042-B8F3-71DBB1BEFBEA}" type="pres">
      <dgm:prSet presAssocID="{1A1BDB55-52F5-6543-86CA-752AB5BFB416}" presName="background" presStyleLbl="node0" presStyleIdx="0" presStyleCnt="1"/>
      <dgm:spPr/>
    </dgm:pt>
    <dgm:pt modelId="{7A3D4076-A285-F148-A3F2-89AC9E42585F}" type="pres">
      <dgm:prSet presAssocID="{1A1BDB55-52F5-6543-86CA-752AB5BFB41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2FC3CE-F961-714F-BDE2-41CA585233EA}" type="pres">
      <dgm:prSet presAssocID="{1A1BDB55-52F5-6543-86CA-752AB5BFB416}" presName="hierChild2" presStyleCnt="0"/>
      <dgm:spPr/>
    </dgm:pt>
    <dgm:pt modelId="{F59FC144-1A04-7E4F-B676-898DE1DB6CB3}" type="pres">
      <dgm:prSet presAssocID="{3E0A9422-F598-2F40-A4EC-42B09ADC6EE8}" presName="Name10" presStyleLbl="parChTrans1D2" presStyleIdx="0" presStyleCnt="6"/>
      <dgm:spPr/>
      <dgm:t>
        <a:bodyPr/>
        <a:lstStyle/>
        <a:p>
          <a:endParaRPr lang="en-US"/>
        </a:p>
      </dgm:t>
    </dgm:pt>
    <dgm:pt modelId="{D731B97B-29D4-B64A-BAE0-EBACAC133D10}" type="pres">
      <dgm:prSet presAssocID="{49EF3C6B-DA7C-314B-91D1-0FE2DB563336}" presName="hierRoot2" presStyleCnt="0"/>
      <dgm:spPr/>
    </dgm:pt>
    <dgm:pt modelId="{EEA6B451-2D08-B94D-9F48-D900150F122F}" type="pres">
      <dgm:prSet presAssocID="{49EF3C6B-DA7C-314B-91D1-0FE2DB563336}" presName="composite2" presStyleCnt="0"/>
      <dgm:spPr/>
    </dgm:pt>
    <dgm:pt modelId="{3EE47868-84A3-2747-AC74-B93B63AFAE0B}" type="pres">
      <dgm:prSet presAssocID="{49EF3C6B-DA7C-314B-91D1-0FE2DB563336}" presName="background2" presStyleLbl="node2" presStyleIdx="0" presStyleCnt="6"/>
      <dgm:spPr/>
    </dgm:pt>
    <dgm:pt modelId="{111AA30E-59DB-B54E-B8E7-F68A8EB9C841}" type="pres">
      <dgm:prSet presAssocID="{49EF3C6B-DA7C-314B-91D1-0FE2DB563336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636EF4-D706-DF4E-B3BE-9C7868964DEB}" type="pres">
      <dgm:prSet presAssocID="{49EF3C6B-DA7C-314B-91D1-0FE2DB563336}" presName="hierChild3" presStyleCnt="0"/>
      <dgm:spPr/>
    </dgm:pt>
    <dgm:pt modelId="{19E49942-8229-4D4D-92C4-D27DC07CAB90}" type="pres">
      <dgm:prSet presAssocID="{62D03FBC-9FE1-2F44-A45E-BC170F415185}" presName="Name10" presStyleLbl="parChTrans1D2" presStyleIdx="1" presStyleCnt="6"/>
      <dgm:spPr/>
      <dgm:t>
        <a:bodyPr/>
        <a:lstStyle/>
        <a:p>
          <a:endParaRPr lang="en-US"/>
        </a:p>
      </dgm:t>
    </dgm:pt>
    <dgm:pt modelId="{5FAFA643-DE14-394E-8243-4F9983DA6CAB}" type="pres">
      <dgm:prSet presAssocID="{505C58A1-92F2-4742-8D15-F0D3DC591984}" presName="hierRoot2" presStyleCnt="0"/>
      <dgm:spPr/>
    </dgm:pt>
    <dgm:pt modelId="{CAD5E462-CA73-D94E-B0D1-301ACB0E5D1C}" type="pres">
      <dgm:prSet presAssocID="{505C58A1-92F2-4742-8D15-F0D3DC591984}" presName="composite2" presStyleCnt="0"/>
      <dgm:spPr/>
    </dgm:pt>
    <dgm:pt modelId="{2D8B5341-CF40-0B48-B68D-86423DC5D7C8}" type="pres">
      <dgm:prSet presAssocID="{505C58A1-92F2-4742-8D15-F0D3DC591984}" presName="background2" presStyleLbl="node2" presStyleIdx="1" presStyleCnt="6"/>
      <dgm:spPr/>
    </dgm:pt>
    <dgm:pt modelId="{582A81F2-3B77-EA49-AF55-8C801CF0D589}" type="pres">
      <dgm:prSet presAssocID="{505C58A1-92F2-4742-8D15-F0D3DC591984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DFC210-3B7C-5543-A4FF-5360CB0C0B95}" type="pres">
      <dgm:prSet presAssocID="{505C58A1-92F2-4742-8D15-F0D3DC591984}" presName="hierChild3" presStyleCnt="0"/>
      <dgm:spPr/>
    </dgm:pt>
    <dgm:pt modelId="{2A5AF88A-90FB-3C46-BEB8-C6C4BF5254FC}" type="pres">
      <dgm:prSet presAssocID="{3458FFB5-4209-1D43-BBA7-1E8EAC54B2AA}" presName="Name10" presStyleLbl="parChTrans1D2" presStyleIdx="2" presStyleCnt="6"/>
      <dgm:spPr/>
      <dgm:t>
        <a:bodyPr/>
        <a:lstStyle/>
        <a:p>
          <a:endParaRPr lang="en-US"/>
        </a:p>
      </dgm:t>
    </dgm:pt>
    <dgm:pt modelId="{DCBBE57B-5FE4-7644-AEF0-CEEE81D0F445}" type="pres">
      <dgm:prSet presAssocID="{5A90AD73-261C-CF46-8789-3B63F42DB6E4}" presName="hierRoot2" presStyleCnt="0"/>
      <dgm:spPr/>
    </dgm:pt>
    <dgm:pt modelId="{25F6AEA7-DE6F-9541-BC5E-91FD26FCE394}" type="pres">
      <dgm:prSet presAssocID="{5A90AD73-261C-CF46-8789-3B63F42DB6E4}" presName="composite2" presStyleCnt="0"/>
      <dgm:spPr/>
    </dgm:pt>
    <dgm:pt modelId="{CD0E10C1-BDB3-014D-BFB5-DE7B1A2716B0}" type="pres">
      <dgm:prSet presAssocID="{5A90AD73-261C-CF46-8789-3B63F42DB6E4}" presName="background2" presStyleLbl="node2" presStyleIdx="2" presStyleCnt="6"/>
      <dgm:spPr/>
    </dgm:pt>
    <dgm:pt modelId="{3DAC177C-1F38-654D-AA49-15B8D641F501}" type="pres">
      <dgm:prSet presAssocID="{5A90AD73-261C-CF46-8789-3B63F42DB6E4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4A0292-DDF4-3F4B-92AE-8A2A8C5543DD}" type="pres">
      <dgm:prSet presAssocID="{5A90AD73-261C-CF46-8789-3B63F42DB6E4}" presName="hierChild3" presStyleCnt="0"/>
      <dgm:spPr/>
    </dgm:pt>
    <dgm:pt modelId="{B1634340-8EE5-654F-BC89-1036D5F525EC}" type="pres">
      <dgm:prSet presAssocID="{EB9E1342-EB82-EE4C-B94C-5A6E3E2B9EF9}" presName="Name10" presStyleLbl="parChTrans1D2" presStyleIdx="3" presStyleCnt="6"/>
      <dgm:spPr/>
      <dgm:t>
        <a:bodyPr/>
        <a:lstStyle/>
        <a:p>
          <a:endParaRPr lang="en-US"/>
        </a:p>
      </dgm:t>
    </dgm:pt>
    <dgm:pt modelId="{DDE94864-E0A9-4D41-9DD1-A36B5AD8E40D}" type="pres">
      <dgm:prSet presAssocID="{964A4D12-0A02-6F42-BF82-CC4D7301CDBC}" presName="hierRoot2" presStyleCnt="0"/>
      <dgm:spPr/>
    </dgm:pt>
    <dgm:pt modelId="{55FC899E-01EF-D34C-8B80-B919154E802F}" type="pres">
      <dgm:prSet presAssocID="{964A4D12-0A02-6F42-BF82-CC4D7301CDBC}" presName="composite2" presStyleCnt="0"/>
      <dgm:spPr/>
    </dgm:pt>
    <dgm:pt modelId="{37AD321E-6DFC-6E4A-90AB-A01D2B4DB82B}" type="pres">
      <dgm:prSet presAssocID="{964A4D12-0A02-6F42-BF82-CC4D7301CDBC}" presName="background2" presStyleLbl="node2" presStyleIdx="3" presStyleCnt="6"/>
      <dgm:spPr/>
    </dgm:pt>
    <dgm:pt modelId="{6EC141BB-2B0B-0641-91E2-A60B7D8148FE}" type="pres">
      <dgm:prSet presAssocID="{964A4D12-0A02-6F42-BF82-CC4D7301CDBC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832FE2-CC7D-4C44-9521-97A45764775C}" type="pres">
      <dgm:prSet presAssocID="{964A4D12-0A02-6F42-BF82-CC4D7301CDBC}" presName="hierChild3" presStyleCnt="0"/>
      <dgm:spPr/>
    </dgm:pt>
    <dgm:pt modelId="{8E1C10E2-9D6D-2C41-96AD-132F74351A64}" type="pres">
      <dgm:prSet presAssocID="{5FEDBE19-BCAA-1C48-A163-79D0070A2EE6}" presName="Name10" presStyleLbl="parChTrans1D2" presStyleIdx="4" presStyleCnt="6"/>
      <dgm:spPr/>
      <dgm:t>
        <a:bodyPr/>
        <a:lstStyle/>
        <a:p>
          <a:endParaRPr lang="en-US"/>
        </a:p>
      </dgm:t>
    </dgm:pt>
    <dgm:pt modelId="{54E91030-5BD6-144E-A26B-04B1BC7791E1}" type="pres">
      <dgm:prSet presAssocID="{FD5C2896-4C80-6148-8AC9-F91E38C716BB}" presName="hierRoot2" presStyleCnt="0"/>
      <dgm:spPr/>
    </dgm:pt>
    <dgm:pt modelId="{F683DE52-0443-E841-B62B-3ADE2F6B7C84}" type="pres">
      <dgm:prSet presAssocID="{FD5C2896-4C80-6148-8AC9-F91E38C716BB}" presName="composite2" presStyleCnt="0"/>
      <dgm:spPr/>
    </dgm:pt>
    <dgm:pt modelId="{47058919-8D35-B44B-9C6C-2AAF671EAD09}" type="pres">
      <dgm:prSet presAssocID="{FD5C2896-4C80-6148-8AC9-F91E38C716BB}" presName="background2" presStyleLbl="node2" presStyleIdx="4" presStyleCnt="6"/>
      <dgm:spPr/>
    </dgm:pt>
    <dgm:pt modelId="{F42DCD58-2030-AA49-B39B-4A4302FAD419}" type="pres">
      <dgm:prSet presAssocID="{FD5C2896-4C80-6148-8AC9-F91E38C716BB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F76E32-0ED8-4544-8BBE-F872D87F9566}" type="pres">
      <dgm:prSet presAssocID="{FD5C2896-4C80-6148-8AC9-F91E38C716BB}" presName="hierChild3" presStyleCnt="0"/>
      <dgm:spPr/>
    </dgm:pt>
    <dgm:pt modelId="{F2EFA65C-DE79-A044-B878-667DD20E97EA}" type="pres">
      <dgm:prSet presAssocID="{3A0DFD5C-C7D6-5641-9779-E7F32F80050A}" presName="Name10" presStyleLbl="parChTrans1D2" presStyleIdx="5" presStyleCnt="6"/>
      <dgm:spPr/>
      <dgm:t>
        <a:bodyPr/>
        <a:lstStyle/>
        <a:p>
          <a:endParaRPr lang="en-US"/>
        </a:p>
      </dgm:t>
    </dgm:pt>
    <dgm:pt modelId="{C4E23E2F-B86B-094C-A15F-4AB68D5A04F2}" type="pres">
      <dgm:prSet presAssocID="{AF03E8C6-87BE-A344-A179-6A3EE7579624}" presName="hierRoot2" presStyleCnt="0"/>
      <dgm:spPr/>
    </dgm:pt>
    <dgm:pt modelId="{7418A376-AD10-A944-91EA-68B93D097E55}" type="pres">
      <dgm:prSet presAssocID="{AF03E8C6-87BE-A344-A179-6A3EE7579624}" presName="composite2" presStyleCnt="0"/>
      <dgm:spPr/>
    </dgm:pt>
    <dgm:pt modelId="{17D7B7E0-656F-6341-B181-B3123E719ADA}" type="pres">
      <dgm:prSet presAssocID="{AF03E8C6-87BE-A344-A179-6A3EE7579624}" presName="background2" presStyleLbl="node2" presStyleIdx="5" presStyleCnt="6"/>
      <dgm:spPr/>
    </dgm:pt>
    <dgm:pt modelId="{4C515D58-731E-564D-BF7A-AC117FDD5BB6}" type="pres">
      <dgm:prSet presAssocID="{AF03E8C6-87BE-A344-A179-6A3EE7579624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040948-C8F2-8247-A679-DF800E155814}" type="pres">
      <dgm:prSet presAssocID="{AF03E8C6-87BE-A344-A179-6A3EE7579624}" presName="hierChild3" presStyleCnt="0"/>
      <dgm:spPr/>
    </dgm:pt>
  </dgm:ptLst>
  <dgm:cxnLst>
    <dgm:cxn modelId="{D4A2C481-0176-CF44-842B-1CBBB2DE3E3C}" srcId="{1A1BDB55-52F5-6543-86CA-752AB5BFB416}" destId="{49EF3C6B-DA7C-314B-91D1-0FE2DB563336}" srcOrd="0" destOrd="0" parTransId="{3E0A9422-F598-2F40-A4EC-42B09ADC6EE8}" sibTransId="{92324BF0-4A5E-F84A-AC34-F3AC074080EA}"/>
    <dgm:cxn modelId="{01B7F5AB-C94A-D549-9A1D-7D03FFA7173D}" type="presOf" srcId="{3458FFB5-4209-1D43-BBA7-1E8EAC54B2AA}" destId="{2A5AF88A-90FB-3C46-BEB8-C6C4BF5254FC}" srcOrd="0" destOrd="0" presId="urn:microsoft.com/office/officeart/2005/8/layout/hierarchy1"/>
    <dgm:cxn modelId="{ABA2485C-800D-3C4B-B467-E7AFCAE15697}" srcId="{1A1BDB55-52F5-6543-86CA-752AB5BFB416}" destId="{AF03E8C6-87BE-A344-A179-6A3EE7579624}" srcOrd="5" destOrd="0" parTransId="{3A0DFD5C-C7D6-5641-9779-E7F32F80050A}" sibTransId="{7AF62A07-17CE-414F-8AA8-079A512EB390}"/>
    <dgm:cxn modelId="{A01FFA88-F558-414C-B409-11255945D1CD}" type="presOf" srcId="{AF03E8C6-87BE-A344-A179-6A3EE7579624}" destId="{4C515D58-731E-564D-BF7A-AC117FDD5BB6}" srcOrd="0" destOrd="0" presId="urn:microsoft.com/office/officeart/2005/8/layout/hierarchy1"/>
    <dgm:cxn modelId="{24D142D7-9F4A-FA4B-B998-F66881ECA972}" type="presOf" srcId="{3E0A9422-F598-2F40-A4EC-42B09ADC6EE8}" destId="{F59FC144-1A04-7E4F-B676-898DE1DB6CB3}" srcOrd="0" destOrd="0" presId="urn:microsoft.com/office/officeart/2005/8/layout/hierarchy1"/>
    <dgm:cxn modelId="{B65D0C3A-859A-AF48-9072-C43B2A60E7CE}" srcId="{1A1BDB55-52F5-6543-86CA-752AB5BFB416}" destId="{5A90AD73-261C-CF46-8789-3B63F42DB6E4}" srcOrd="2" destOrd="0" parTransId="{3458FFB5-4209-1D43-BBA7-1E8EAC54B2AA}" sibTransId="{91AC7C4F-0073-5345-9797-447527EDC31B}"/>
    <dgm:cxn modelId="{4394117B-1311-1C44-96BB-1669519D7738}" type="presOf" srcId="{505C58A1-92F2-4742-8D15-F0D3DC591984}" destId="{582A81F2-3B77-EA49-AF55-8C801CF0D589}" srcOrd="0" destOrd="0" presId="urn:microsoft.com/office/officeart/2005/8/layout/hierarchy1"/>
    <dgm:cxn modelId="{05C59BB6-7FFD-4640-B509-91057C545931}" type="presOf" srcId="{5A90AD73-261C-CF46-8789-3B63F42DB6E4}" destId="{3DAC177C-1F38-654D-AA49-15B8D641F501}" srcOrd="0" destOrd="0" presId="urn:microsoft.com/office/officeart/2005/8/layout/hierarchy1"/>
    <dgm:cxn modelId="{0BD0F328-917E-AA4C-A9DD-82356D2CFB07}" type="presOf" srcId="{EB9E1342-EB82-EE4C-B94C-5A6E3E2B9EF9}" destId="{B1634340-8EE5-654F-BC89-1036D5F525EC}" srcOrd="0" destOrd="0" presId="urn:microsoft.com/office/officeart/2005/8/layout/hierarchy1"/>
    <dgm:cxn modelId="{D1AB24F0-5606-9746-8D8F-4F91CA2E6C4E}" type="presOf" srcId="{3A0DFD5C-C7D6-5641-9779-E7F32F80050A}" destId="{F2EFA65C-DE79-A044-B878-667DD20E97EA}" srcOrd="0" destOrd="0" presId="urn:microsoft.com/office/officeart/2005/8/layout/hierarchy1"/>
    <dgm:cxn modelId="{EA0A4732-2A2D-B843-B5EE-6919B3B7B754}" srcId="{1A1BDB55-52F5-6543-86CA-752AB5BFB416}" destId="{FD5C2896-4C80-6148-8AC9-F91E38C716BB}" srcOrd="4" destOrd="0" parTransId="{5FEDBE19-BCAA-1C48-A163-79D0070A2EE6}" sibTransId="{4E887B89-6977-F04E-AEB2-265662E7A153}"/>
    <dgm:cxn modelId="{FE45F088-C5A4-1142-81A4-B4BF4AB7B1FE}" type="presOf" srcId="{5FEDBE19-BCAA-1C48-A163-79D0070A2EE6}" destId="{8E1C10E2-9D6D-2C41-96AD-132F74351A64}" srcOrd="0" destOrd="0" presId="urn:microsoft.com/office/officeart/2005/8/layout/hierarchy1"/>
    <dgm:cxn modelId="{9DADBA5E-0390-3A4B-991B-D15BA1D6CE24}" type="presOf" srcId="{88D85403-9880-4849-A5E3-6BB64F24A8D0}" destId="{222DFB06-A557-6147-91F8-E8BE8DA28143}" srcOrd="0" destOrd="0" presId="urn:microsoft.com/office/officeart/2005/8/layout/hierarchy1"/>
    <dgm:cxn modelId="{D3EAE43E-E62A-E748-B081-5A6D05DBD9C1}" srcId="{88D85403-9880-4849-A5E3-6BB64F24A8D0}" destId="{1A1BDB55-52F5-6543-86CA-752AB5BFB416}" srcOrd="0" destOrd="0" parTransId="{16112CBA-A44D-8149-BCE2-FA2E43974646}" sibTransId="{DD10B5A2-C95A-984D-BEE2-1BCE161B22D7}"/>
    <dgm:cxn modelId="{3E13D65D-83BE-6F4F-A863-39F8785DD8EF}" type="presOf" srcId="{FD5C2896-4C80-6148-8AC9-F91E38C716BB}" destId="{F42DCD58-2030-AA49-B39B-4A4302FAD419}" srcOrd="0" destOrd="0" presId="urn:microsoft.com/office/officeart/2005/8/layout/hierarchy1"/>
    <dgm:cxn modelId="{D723D89C-A1EB-E244-83DF-7D8A345223DE}" type="presOf" srcId="{1A1BDB55-52F5-6543-86CA-752AB5BFB416}" destId="{7A3D4076-A285-F148-A3F2-89AC9E42585F}" srcOrd="0" destOrd="0" presId="urn:microsoft.com/office/officeart/2005/8/layout/hierarchy1"/>
    <dgm:cxn modelId="{758BBC16-D7F6-4542-877D-42ED286100AD}" type="presOf" srcId="{49EF3C6B-DA7C-314B-91D1-0FE2DB563336}" destId="{111AA30E-59DB-B54E-B8E7-F68A8EB9C841}" srcOrd="0" destOrd="0" presId="urn:microsoft.com/office/officeart/2005/8/layout/hierarchy1"/>
    <dgm:cxn modelId="{992C5E48-0EB0-3240-935E-8580A937CFC0}" type="presOf" srcId="{964A4D12-0A02-6F42-BF82-CC4D7301CDBC}" destId="{6EC141BB-2B0B-0641-91E2-A60B7D8148FE}" srcOrd="0" destOrd="0" presId="urn:microsoft.com/office/officeart/2005/8/layout/hierarchy1"/>
    <dgm:cxn modelId="{FC532A98-2781-1347-9EBB-2F3F10CC664C}" srcId="{1A1BDB55-52F5-6543-86CA-752AB5BFB416}" destId="{964A4D12-0A02-6F42-BF82-CC4D7301CDBC}" srcOrd="3" destOrd="0" parTransId="{EB9E1342-EB82-EE4C-B94C-5A6E3E2B9EF9}" sibTransId="{C97D6D1F-8779-4F4A-9288-12C986A09A06}"/>
    <dgm:cxn modelId="{D361D889-3A03-EB43-9A54-2938F02165F2}" type="presOf" srcId="{62D03FBC-9FE1-2F44-A45E-BC170F415185}" destId="{19E49942-8229-4D4D-92C4-D27DC07CAB90}" srcOrd="0" destOrd="0" presId="urn:microsoft.com/office/officeart/2005/8/layout/hierarchy1"/>
    <dgm:cxn modelId="{1B3D0E4E-456E-C34C-B36C-A5BA457E2AA2}" srcId="{1A1BDB55-52F5-6543-86CA-752AB5BFB416}" destId="{505C58A1-92F2-4742-8D15-F0D3DC591984}" srcOrd="1" destOrd="0" parTransId="{62D03FBC-9FE1-2F44-A45E-BC170F415185}" sibTransId="{C08204D7-A021-A448-A4C2-E10DA0E8D053}"/>
    <dgm:cxn modelId="{DB2C6472-DEF3-1E47-A584-59CB87AF03D4}" type="presParOf" srcId="{222DFB06-A557-6147-91F8-E8BE8DA28143}" destId="{F5DA3031-9D79-394C-A080-AD78CE2B8BF0}" srcOrd="0" destOrd="0" presId="urn:microsoft.com/office/officeart/2005/8/layout/hierarchy1"/>
    <dgm:cxn modelId="{EAFA4D04-2E23-5D4D-A0AC-8E448691049F}" type="presParOf" srcId="{F5DA3031-9D79-394C-A080-AD78CE2B8BF0}" destId="{69BCD07B-42BF-F144-A8C8-AB7657166570}" srcOrd="0" destOrd="0" presId="urn:microsoft.com/office/officeart/2005/8/layout/hierarchy1"/>
    <dgm:cxn modelId="{8B54FFB7-7963-5940-B36F-3894AA8C81AC}" type="presParOf" srcId="{69BCD07B-42BF-F144-A8C8-AB7657166570}" destId="{FB6DC30C-A391-1042-B8F3-71DBB1BEFBEA}" srcOrd="0" destOrd="0" presId="urn:microsoft.com/office/officeart/2005/8/layout/hierarchy1"/>
    <dgm:cxn modelId="{14632D60-E022-064D-9043-7F48A95C9322}" type="presParOf" srcId="{69BCD07B-42BF-F144-A8C8-AB7657166570}" destId="{7A3D4076-A285-F148-A3F2-89AC9E42585F}" srcOrd="1" destOrd="0" presId="urn:microsoft.com/office/officeart/2005/8/layout/hierarchy1"/>
    <dgm:cxn modelId="{8939597A-1D47-3443-B2B5-FB766B70AA22}" type="presParOf" srcId="{F5DA3031-9D79-394C-A080-AD78CE2B8BF0}" destId="{5B2FC3CE-F961-714F-BDE2-41CA585233EA}" srcOrd="1" destOrd="0" presId="urn:microsoft.com/office/officeart/2005/8/layout/hierarchy1"/>
    <dgm:cxn modelId="{1AC093CF-3B67-064C-91D1-1460CF8AE65E}" type="presParOf" srcId="{5B2FC3CE-F961-714F-BDE2-41CA585233EA}" destId="{F59FC144-1A04-7E4F-B676-898DE1DB6CB3}" srcOrd="0" destOrd="0" presId="urn:microsoft.com/office/officeart/2005/8/layout/hierarchy1"/>
    <dgm:cxn modelId="{A4EF8159-8C07-AA43-BBEB-2FD025E80561}" type="presParOf" srcId="{5B2FC3CE-F961-714F-BDE2-41CA585233EA}" destId="{D731B97B-29D4-B64A-BAE0-EBACAC133D10}" srcOrd="1" destOrd="0" presId="urn:microsoft.com/office/officeart/2005/8/layout/hierarchy1"/>
    <dgm:cxn modelId="{23968D15-D0CE-3243-B46F-5DE187562476}" type="presParOf" srcId="{D731B97B-29D4-B64A-BAE0-EBACAC133D10}" destId="{EEA6B451-2D08-B94D-9F48-D900150F122F}" srcOrd="0" destOrd="0" presId="urn:microsoft.com/office/officeart/2005/8/layout/hierarchy1"/>
    <dgm:cxn modelId="{A6BED808-23E0-F840-A270-63972E5D9497}" type="presParOf" srcId="{EEA6B451-2D08-B94D-9F48-D900150F122F}" destId="{3EE47868-84A3-2747-AC74-B93B63AFAE0B}" srcOrd="0" destOrd="0" presId="urn:microsoft.com/office/officeart/2005/8/layout/hierarchy1"/>
    <dgm:cxn modelId="{5822BA44-D5C7-704E-AC6E-740D314A9D36}" type="presParOf" srcId="{EEA6B451-2D08-B94D-9F48-D900150F122F}" destId="{111AA30E-59DB-B54E-B8E7-F68A8EB9C841}" srcOrd="1" destOrd="0" presId="urn:microsoft.com/office/officeart/2005/8/layout/hierarchy1"/>
    <dgm:cxn modelId="{5742F3D2-FCEA-C348-A207-4BB5E4A422BB}" type="presParOf" srcId="{D731B97B-29D4-B64A-BAE0-EBACAC133D10}" destId="{46636EF4-D706-DF4E-B3BE-9C7868964DEB}" srcOrd="1" destOrd="0" presId="urn:microsoft.com/office/officeart/2005/8/layout/hierarchy1"/>
    <dgm:cxn modelId="{C68DE279-FE62-1E40-A21E-8F0B8FC8E39B}" type="presParOf" srcId="{5B2FC3CE-F961-714F-BDE2-41CA585233EA}" destId="{19E49942-8229-4D4D-92C4-D27DC07CAB90}" srcOrd="2" destOrd="0" presId="urn:microsoft.com/office/officeart/2005/8/layout/hierarchy1"/>
    <dgm:cxn modelId="{217E7D16-E540-4446-8C84-6F3C8D05E85C}" type="presParOf" srcId="{5B2FC3CE-F961-714F-BDE2-41CA585233EA}" destId="{5FAFA643-DE14-394E-8243-4F9983DA6CAB}" srcOrd="3" destOrd="0" presId="urn:microsoft.com/office/officeart/2005/8/layout/hierarchy1"/>
    <dgm:cxn modelId="{869F009A-B8D2-6345-B72A-3E5AE0F1E677}" type="presParOf" srcId="{5FAFA643-DE14-394E-8243-4F9983DA6CAB}" destId="{CAD5E462-CA73-D94E-B0D1-301ACB0E5D1C}" srcOrd="0" destOrd="0" presId="urn:microsoft.com/office/officeart/2005/8/layout/hierarchy1"/>
    <dgm:cxn modelId="{1CC76ABA-52A2-254D-BD63-57D53CEC23E8}" type="presParOf" srcId="{CAD5E462-CA73-D94E-B0D1-301ACB0E5D1C}" destId="{2D8B5341-CF40-0B48-B68D-86423DC5D7C8}" srcOrd="0" destOrd="0" presId="urn:microsoft.com/office/officeart/2005/8/layout/hierarchy1"/>
    <dgm:cxn modelId="{2DD7B3E3-B897-F847-9AB9-46A141BA8C72}" type="presParOf" srcId="{CAD5E462-CA73-D94E-B0D1-301ACB0E5D1C}" destId="{582A81F2-3B77-EA49-AF55-8C801CF0D589}" srcOrd="1" destOrd="0" presId="urn:microsoft.com/office/officeart/2005/8/layout/hierarchy1"/>
    <dgm:cxn modelId="{0DE8D60E-7C5E-7E42-8774-0FC0AD375AC9}" type="presParOf" srcId="{5FAFA643-DE14-394E-8243-4F9983DA6CAB}" destId="{B1DFC210-3B7C-5543-A4FF-5360CB0C0B95}" srcOrd="1" destOrd="0" presId="urn:microsoft.com/office/officeart/2005/8/layout/hierarchy1"/>
    <dgm:cxn modelId="{243BE24B-CDF6-3C45-BAD2-69B7731D1E75}" type="presParOf" srcId="{5B2FC3CE-F961-714F-BDE2-41CA585233EA}" destId="{2A5AF88A-90FB-3C46-BEB8-C6C4BF5254FC}" srcOrd="4" destOrd="0" presId="urn:microsoft.com/office/officeart/2005/8/layout/hierarchy1"/>
    <dgm:cxn modelId="{23CEE36F-D03D-0347-BF32-40B228367862}" type="presParOf" srcId="{5B2FC3CE-F961-714F-BDE2-41CA585233EA}" destId="{DCBBE57B-5FE4-7644-AEF0-CEEE81D0F445}" srcOrd="5" destOrd="0" presId="urn:microsoft.com/office/officeart/2005/8/layout/hierarchy1"/>
    <dgm:cxn modelId="{4EEF0CE7-232C-2A42-9C4A-5B0CC702EA17}" type="presParOf" srcId="{DCBBE57B-5FE4-7644-AEF0-CEEE81D0F445}" destId="{25F6AEA7-DE6F-9541-BC5E-91FD26FCE394}" srcOrd="0" destOrd="0" presId="urn:microsoft.com/office/officeart/2005/8/layout/hierarchy1"/>
    <dgm:cxn modelId="{FC0B104C-C2E8-5A47-91BD-E0E0ED912D8D}" type="presParOf" srcId="{25F6AEA7-DE6F-9541-BC5E-91FD26FCE394}" destId="{CD0E10C1-BDB3-014D-BFB5-DE7B1A2716B0}" srcOrd="0" destOrd="0" presId="urn:microsoft.com/office/officeart/2005/8/layout/hierarchy1"/>
    <dgm:cxn modelId="{4B952D41-C6A7-FA42-A074-54E1A0A7BA6E}" type="presParOf" srcId="{25F6AEA7-DE6F-9541-BC5E-91FD26FCE394}" destId="{3DAC177C-1F38-654D-AA49-15B8D641F501}" srcOrd="1" destOrd="0" presId="urn:microsoft.com/office/officeart/2005/8/layout/hierarchy1"/>
    <dgm:cxn modelId="{AE45A9DB-2110-CB45-BDBF-80AE4B18FC76}" type="presParOf" srcId="{DCBBE57B-5FE4-7644-AEF0-CEEE81D0F445}" destId="{E34A0292-DDF4-3F4B-92AE-8A2A8C5543DD}" srcOrd="1" destOrd="0" presId="urn:microsoft.com/office/officeart/2005/8/layout/hierarchy1"/>
    <dgm:cxn modelId="{3498D82D-57C6-EB4E-BA60-0DCE3E547DCF}" type="presParOf" srcId="{5B2FC3CE-F961-714F-BDE2-41CA585233EA}" destId="{B1634340-8EE5-654F-BC89-1036D5F525EC}" srcOrd="6" destOrd="0" presId="urn:microsoft.com/office/officeart/2005/8/layout/hierarchy1"/>
    <dgm:cxn modelId="{B377C66E-7C1E-4042-8C0E-492C9A28AFB9}" type="presParOf" srcId="{5B2FC3CE-F961-714F-BDE2-41CA585233EA}" destId="{DDE94864-E0A9-4D41-9DD1-A36B5AD8E40D}" srcOrd="7" destOrd="0" presId="urn:microsoft.com/office/officeart/2005/8/layout/hierarchy1"/>
    <dgm:cxn modelId="{23B5E269-3EEA-DD4D-A802-B91AAB69487B}" type="presParOf" srcId="{DDE94864-E0A9-4D41-9DD1-A36B5AD8E40D}" destId="{55FC899E-01EF-D34C-8B80-B919154E802F}" srcOrd="0" destOrd="0" presId="urn:microsoft.com/office/officeart/2005/8/layout/hierarchy1"/>
    <dgm:cxn modelId="{2D62E03E-E053-394B-9EE4-6AB1A4B5B75C}" type="presParOf" srcId="{55FC899E-01EF-D34C-8B80-B919154E802F}" destId="{37AD321E-6DFC-6E4A-90AB-A01D2B4DB82B}" srcOrd="0" destOrd="0" presId="urn:microsoft.com/office/officeart/2005/8/layout/hierarchy1"/>
    <dgm:cxn modelId="{2BC0D299-5687-7F4B-8634-3C462A7234A2}" type="presParOf" srcId="{55FC899E-01EF-D34C-8B80-B919154E802F}" destId="{6EC141BB-2B0B-0641-91E2-A60B7D8148FE}" srcOrd="1" destOrd="0" presId="urn:microsoft.com/office/officeart/2005/8/layout/hierarchy1"/>
    <dgm:cxn modelId="{55C5593C-DEB2-9344-A9CD-2BE27FA6618B}" type="presParOf" srcId="{DDE94864-E0A9-4D41-9DD1-A36B5AD8E40D}" destId="{B8832FE2-CC7D-4C44-9521-97A45764775C}" srcOrd="1" destOrd="0" presId="urn:microsoft.com/office/officeart/2005/8/layout/hierarchy1"/>
    <dgm:cxn modelId="{CD53D0FC-117B-F244-B1A8-006052CFB078}" type="presParOf" srcId="{5B2FC3CE-F961-714F-BDE2-41CA585233EA}" destId="{8E1C10E2-9D6D-2C41-96AD-132F74351A64}" srcOrd="8" destOrd="0" presId="urn:microsoft.com/office/officeart/2005/8/layout/hierarchy1"/>
    <dgm:cxn modelId="{82F58093-02D2-794A-A6B9-9AD254172340}" type="presParOf" srcId="{5B2FC3CE-F961-714F-BDE2-41CA585233EA}" destId="{54E91030-5BD6-144E-A26B-04B1BC7791E1}" srcOrd="9" destOrd="0" presId="urn:microsoft.com/office/officeart/2005/8/layout/hierarchy1"/>
    <dgm:cxn modelId="{3CE6AF52-617C-3048-9D3C-0478F8BD6373}" type="presParOf" srcId="{54E91030-5BD6-144E-A26B-04B1BC7791E1}" destId="{F683DE52-0443-E841-B62B-3ADE2F6B7C84}" srcOrd="0" destOrd="0" presId="urn:microsoft.com/office/officeart/2005/8/layout/hierarchy1"/>
    <dgm:cxn modelId="{ECE5A886-B820-A749-A279-6E44EDF0AC6F}" type="presParOf" srcId="{F683DE52-0443-E841-B62B-3ADE2F6B7C84}" destId="{47058919-8D35-B44B-9C6C-2AAF671EAD09}" srcOrd="0" destOrd="0" presId="urn:microsoft.com/office/officeart/2005/8/layout/hierarchy1"/>
    <dgm:cxn modelId="{73D25092-CDEE-724F-8C59-CC9237110566}" type="presParOf" srcId="{F683DE52-0443-E841-B62B-3ADE2F6B7C84}" destId="{F42DCD58-2030-AA49-B39B-4A4302FAD419}" srcOrd="1" destOrd="0" presId="urn:microsoft.com/office/officeart/2005/8/layout/hierarchy1"/>
    <dgm:cxn modelId="{E0D8E88B-7B59-464D-A3DD-1962BD15FF77}" type="presParOf" srcId="{54E91030-5BD6-144E-A26B-04B1BC7791E1}" destId="{77F76E32-0ED8-4544-8BBE-F872D87F9566}" srcOrd="1" destOrd="0" presId="urn:microsoft.com/office/officeart/2005/8/layout/hierarchy1"/>
    <dgm:cxn modelId="{596A680B-A6D9-C240-A019-2E6143513734}" type="presParOf" srcId="{5B2FC3CE-F961-714F-BDE2-41CA585233EA}" destId="{F2EFA65C-DE79-A044-B878-667DD20E97EA}" srcOrd="10" destOrd="0" presId="urn:microsoft.com/office/officeart/2005/8/layout/hierarchy1"/>
    <dgm:cxn modelId="{422F4E42-19BE-9446-AD4E-03960E409265}" type="presParOf" srcId="{5B2FC3CE-F961-714F-BDE2-41CA585233EA}" destId="{C4E23E2F-B86B-094C-A15F-4AB68D5A04F2}" srcOrd="11" destOrd="0" presId="urn:microsoft.com/office/officeart/2005/8/layout/hierarchy1"/>
    <dgm:cxn modelId="{938C4D30-3451-F643-8CCB-D6CECE12ADEE}" type="presParOf" srcId="{C4E23E2F-B86B-094C-A15F-4AB68D5A04F2}" destId="{7418A376-AD10-A944-91EA-68B93D097E55}" srcOrd="0" destOrd="0" presId="urn:microsoft.com/office/officeart/2005/8/layout/hierarchy1"/>
    <dgm:cxn modelId="{980D0A68-2497-FC4D-B317-C1BA95C40B93}" type="presParOf" srcId="{7418A376-AD10-A944-91EA-68B93D097E55}" destId="{17D7B7E0-656F-6341-B181-B3123E719ADA}" srcOrd="0" destOrd="0" presId="urn:microsoft.com/office/officeart/2005/8/layout/hierarchy1"/>
    <dgm:cxn modelId="{5B191186-BD4C-C34A-A7E7-B13667104817}" type="presParOf" srcId="{7418A376-AD10-A944-91EA-68B93D097E55}" destId="{4C515D58-731E-564D-BF7A-AC117FDD5BB6}" srcOrd="1" destOrd="0" presId="urn:microsoft.com/office/officeart/2005/8/layout/hierarchy1"/>
    <dgm:cxn modelId="{A22D23CB-6F40-D948-812F-DD1B73429629}" type="presParOf" srcId="{C4E23E2F-B86B-094C-A15F-4AB68D5A04F2}" destId="{5B040948-C8F2-8247-A679-DF800E1558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0C47F0-FC95-734B-8C35-EC0E582A0447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EE1363-368B-6C4C-B6B7-42DD02A70009}">
      <dgm:prSet phldrT="[Text]"/>
      <dgm:spPr/>
      <dgm:t>
        <a:bodyPr/>
        <a:lstStyle/>
        <a:p>
          <a:r>
            <a:rPr lang="en-US" dirty="0" smtClean="0"/>
            <a:t>Board of Directors</a:t>
          </a:r>
          <a:endParaRPr lang="en-US" dirty="0"/>
        </a:p>
      </dgm:t>
    </dgm:pt>
    <dgm:pt modelId="{ECA4E8BC-34E7-AB4F-BB1B-DF1376647F62}" type="parTrans" cxnId="{B2DFFB52-1DF8-4547-9381-60A1C01D6D75}">
      <dgm:prSet/>
      <dgm:spPr/>
      <dgm:t>
        <a:bodyPr/>
        <a:lstStyle/>
        <a:p>
          <a:endParaRPr lang="en-US"/>
        </a:p>
      </dgm:t>
    </dgm:pt>
    <dgm:pt modelId="{E1880870-C414-DC47-930E-D142BD4D594C}" type="sibTrans" cxnId="{B2DFFB52-1DF8-4547-9381-60A1C01D6D75}">
      <dgm:prSet/>
      <dgm:spPr/>
      <dgm:t>
        <a:bodyPr/>
        <a:lstStyle/>
        <a:p>
          <a:endParaRPr lang="en-US"/>
        </a:p>
      </dgm:t>
    </dgm:pt>
    <dgm:pt modelId="{4BAD1A87-5B66-E043-BEB8-453C0FAAF05F}">
      <dgm:prSet phldrT="[Text]"/>
      <dgm:spPr/>
      <dgm:t>
        <a:bodyPr/>
        <a:lstStyle/>
        <a:p>
          <a:r>
            <a:rPr lang="en-US" dirty="0" smtClean="0"/>
            <a:t>CFO</a:t>
          </a:r>
          <a:endParaRPr lang="en-US" dirty="0"/>
        </a:p>
      </dgm:t>
    </dgm:pt>
    <dgm:pt modelId="{2A0EB3E9-D550-394D-914D-DEEF01833773}" type="parTrans" cxnId="{053168A2-917B-6C4F-BE1E-EC0AC0546319}">
      <dgm:prSet/>
      <dgm:spPr/>
      <dgm:t>
        <a:bodyPr/>
        <a:lstStyle/>
        <a:p>
          <a:endParaRPr lang="en-US"/>
        </a:p>
      </dgm:t>
    </dgm:pt>
    <dgm:pt modelId="{EB4D4EFD-D642-7B49-BC92-A68FBC258938}" type="sibTrans" cxnId="{053168A2-917B-6C4F-BE1E-EC0AC0546319}">
      <dgm:prSet/>
      <dgm:spPr/>
      <dgm:t>
        <a:bodyPr/>
        <a:lstStyle/>
        <a:p>
          <a:endParaRPr lang="en-US"/>
        </a:p>
      </dgm:t>
    </dgm:pt>
    <dgm:pt modelId="{1A50AB6B-3171-0E43-A94C-7E760644F1C1}">
      <dgm:prSet phldrT="[Text]"/>
      <dgm:spPr/>
      <dgm:t>
        <a:bodyPr/>
        <a:lstStyle/>
        <a:p>
          <a:r>
            <a:rPr lang="en-US" dirty="0" smtClean="0"/>
            <a:t>Finance</a:t>
          </a:r>
          <a:endParaRPr lang="en-US" dirty="0"/>
        </a:p>
      </dgm:t>
    </dgm:pt>
    <dgm:pt modelId="{12677F8D-401A-4F4C-A690-D5F362E926EA}" type="parTrans" cxnId="{3ACDE9A8-E5A4-0941-8D55-3C89BCA665D9}">
      <dgm:prSet/>
      <dgm:spPr/>
      <dgm:t>
        <a:bodyPr/>
        <a:lstStyle/>
        <a:p>
          <a:endParaRPr lang="en-US"/>
        </a:p>
      </dgm:t>
    </dgm:pt>
    <dgm:pt modelId="{C322AF13-73A6-BE41-A4E8-0717E4F24F33}" type="sibTrans" cxnId="{3ACDE9A8-E5A4-0941-8D55-3C89BCA665D9}">
      <dgm:prSet/>
      <dgm:spPr/>
      <dgm:t>
        <a:bodyPr/>
        <a:lstStyle/>
        <a:p>
          <a:endParaRPr lang="en-US"/>
        </a:p>
      </dgm:t>
    </dgm:pt>
    <dgm:pt modelId="{9457682F-2489-DE4C-A1B3-72693D6C35CB}">
      <dgm:prSet phldrT="[Text]"/>
      <dgm:spPr/>
      <dgm:t>
        <a:bodyPr/>
        <a:lstStyle/>
        <a:p>
          <a:r>
            <a:rPr lang="en-US" dirty="0" smtClean="0"/>
            <a:t>CEO</a:t>
          </a:r>
          <a:endParaRPr lang="en-US" dirty="0"/>
        </a:p>
      </dgm:t>
    </dgm:pt>
    <dgm:pt modelId="{45D286B8-F608-584A-AF3F-07DBBF2F4ECF}" type="parTrans" cxnId="{4A4D7087-6A98-074D-879D-CEF64E4C0B47}">
      <dgm:prSet/>
      <dgm:spPr/>
      <dgm:t>
        <a:bodyPr/>
        <a:lstStyle/>
        <a:p>
          <a:endParaRPr lang="en-US"/>
        </a:p>
      </dgm:t>
    </dgm:pt>
    <dgm:pt modelId="{687EE723-2BA5-654B-BFD5-E57F2D6E5F9E}" type="sibTrans" cxnId="{4A4D7087-6A98-074D-879D-CEF64E4C0B47}">
      <dgm:prSet/>
      <dgm:spPr/>
      <dgm:t>
        <a:bodyPr/>
        <a:lstStyle/>
        <a:p>
          <a:endParaRPr lang="en-US"/>
        </a:p>
      </dgm:t>
    </dgm:pt>
    <dgm:pt modelId="{760EC318-96C9-A44A-BF34-BACB95F01573}">
      <dgm:prSet phldrT="[Text]"/>
      <dgm:spPr/>
      <dgm:t>
        <a:bodyPr/>
        <a:lstStyle/>
        <a:p>
          <a:r>
            <a:rPr lang="en-US" dirty="0" smtClean="0"/>
            <a:t>Brand Directors</a:t>
          </a:r>
          <a:endParaRPr lang="en-US" dirty="0"/>
        </a:p>
      </dgm:t>
    </dgm:pt>
    <dgm:pt modelId="{A0C0CCF9-A1FE-1D4E-80C2-DBBCDE7F8274}" type="parTrans" cxnId="{8A50002C-33F6-354F-9E4F-91D06D804B39}">
      <dgm:prSet/>
      <dgm:spPr/>
      <dgm:t>
        <a:bodyPr/>
        <a:lstStyle/>
        <a:p>
          <a:endParaRPr lang="en-US"/>
        </a:p>
      </dgm:t>
    </dgm:pt>
    <dgm:pt modelId="{236EE765-3ACC-004A-A07D-91B2FA379C3A}" type="sibTrans" cxnId="{8A50002C-33F6-354F-9E4F-91D06D804B39}">
      <dgm:prSet/>
      <dgm:spPr/>
      <dgm:t>
        <a:bodyPr/>
        <a:lstStyle/>
        <a:p>
          <a:endParaRPr lang="en-US"/>
        </a:p>
      </dgm:t>
    </dgm:pt>
    <dgm:pt modelId="{12964448-BE22-194B-B4B1-8AF75FB13D9F}">
      <dgm:prSet phldrT="[Text]"/>
      <dgm:spPr/>
      <dgm:t>
        <a:bodyPr/>
        <a:lstStyle/>
        <a:p>
          <a:r>
            <a:rPr lang="en-US" dirty="0" smtClean="0"/>
            <a:t>Marketing &amp; PR</a:t>
          </a:r>
          <a:endParaRPr lang="en-US" dirty="0"/>
        </a:p>
      </dgm:t>
    </dgm:pt>
    <dgm:pt modelId="{BAC29945-233F-7742-9140-14FB26F469D3}" type="parTrans" cxnId="{2269AFCF-F01B-2949-ADD9-2A241F220973}">
      <dgm:prSet/>
      <dgm:spPr/>
      <dgm:t>
        <a:bodyPr/>
        <a:lstStyle/>
        <a:p>
          <a:endParaRPr lang="en-US"/>
        </a:p>
      </dgm:t>
    </dgm:pt>
    <dgm:pt modelId="{4B9D104F-91C3-E54F-9754-A9AE60A30D44}" type="sibTrans" cxnId="{2269AFCF-F01B-2949-ADD9-2A241F220973}">
      <dgm:prSet/>
      <dgm:spPr/>
      <dgm:t>
        <a:bodyPr/>
        <a:lstStyle/>
        <a:p>
          <a:endParaRPr lang="en-US"/>
        </a:p>
      </dgm:t>
    </dgm:pt>
    <dgm:pt modelId="{1DAE0120-0097-BB49-812D-55E396D011D6}">
      <dgm:prSet phldrT="[Text]"/>
      <dgm:spPr/>
      <dgm:t>
        <a:bodyPr/>
        <a:lstStyle/>
        <a:p>
          <a:r>
            <a:rPr lang="en-US" dirty="0" smtClean="0"/>
            <a:t>Chairman of the Board</a:t>
          </a:r>
          <a:endParaRPr lang="en-US" dirty="0"/>
        </a:p>
      </dgm:t>
    </dgm:pt>
    <dgm:pt modelId="{81079A07-AF6C-D040-B885-93C9E68D825B}" type="parTrans" cxnId="{2ADD06BB-F471-F549-9B23-BCC5A7AADD8B}">
      <dgm:prSet/>
      <dgm:spPr/>
      <dgm:t>
        <a:bodyPr/>
        <a:lstStyle/>
        <a:p>
          <a:endParaRPr lang="en-US"/>
        </a:p>
      </dgm:t>
    </dgm:pt>
    <dgm:pt modelId="{17C5CFDF-0C8C-6042-8818-31674F9AD7EC}" type="sibTrans" cxnId="{2ADD06BB-F471-F549-9B23-BCC5A7AADD8B}">
      <dgm:prSet/>
      <dgm:spPr/>
      <dgm:t>
        <a:bodyPr/>
        <a:lstStyle/>
        <a:p>
          <a:endParaRPr lang="en-US"/>
        </a:p>
      </dgm:t>
    </dgm:pt>
    <dgm:pt modelId="{C3FC4F65-0AD4-DD47-853F-0526376AAE71}">
      <dgm:prSet phldrT="[Text]"/>
      <dgm:spPr/>
      <dgm:t>
        <a:bodyPr/>
        <a:lstStyle/>
        <a:p>
          <a:r>
            <a:rPr lang="en-US" dirty="0" smtClean="0"/>
            <a:t>COO</a:t>
          </a:r>
          <a:endParaRPr lang="en-US" dirty="0"/>
        </a:p>
      </dgm:t>
    </dgm:pt>
    <dgm:pt modelId="{5FE65915-6D72-4041-93BC-905D139BB4CE}" type="parTrans" cxnId="{05F3279F-0C81-9E4D-B0FA-47CE460F7BA2}">
      <dgm:prSet/>
      <dgm:spPr/>
      <dgm:t>
        <a:bodyPr/>
        <a:lstStyle/>
        <a:p>
          <a:endParaRPr lang="en-US"/>
        </a:p>
      </dgm:t>
    </dgm:pt>
    <dgm:pt modelId="{20FA0256-905F-0C47-9680-3FAC17969462}" type="sibTrans" cxnId="{05F3279F-0C81-9E4D-B0FA-47CE460F7BA2}">
      <dgm:prSet/>
      <dgm:spPr/>
      <dgm:t>
        <a:bodyPr/>
        <a:lstStyle/>
        <a:p>
          <a:endParaRPr lang="en-US"/>
        </a:p>
      </dgm:t>
    </dgm:pt>
    <dgm:pt modelId="{C4DB3DEC-EE45-5A45-9825-00FCE2E2D298}">
      <dgm:prSet phldrT="[Text]"/>
      <dgm:spPr/>
      <dgm:t>
        <a:bodyPr/>
        <a:lstStyle/>
        <a:p>
          <a:r>
            <a:rPr lang="en-US" dirty="0" smtClean="0"/>
            <a:t>Legal</a:t>
          </a:r>
          <a:endParaRPr lang="en-US" dirty="0"/>
        </a:p>
      </dgm:t>
    </dgm:pt>
    <dgm:pt modelId="{EE3AB480-DC6C-5D4B-A413-1D6CBE8D09E2}" type="parTrans" cxnId="{E587AF13-BA6C-9A4C-8FBC-E592DA216B6C}">
      <dgm:prSet/>
      <dgm:spPr/>
      <dgm:t>
        <a:bodyPr/>
        <a:lstStyle/>
        <a:p>
          <a:endParaRPr lang="en-US"/>
        </a:p>
      </dgm:t>
    </dgm:pt>
    <dgm:pt modelId="{8D89BD4D-62FA-D948-8F43-B65436CF8DEF}" type="sibTrans" cxnId="{E587AF13-BA6C-9A4C-8FBC-E592DA216B6C}">
      <dgm:prSet/>
      <dgm:spPr/>
      <dgm:t>
        <a:bodyPr/>
        <a:lstStyle/>
        <a:p>
          <a:endParaRPr lang="en-US"/>
        </a:p>
      </dgm:t>
    </dgm:pt>
    <dgm:pt modelId="{420D8366-9C20-004E-B94B-2CD8710BDFAA}">
      <dgm:prSet phldrT="[Text]"/>
      <dgm:spPr/>
      <dgm:t>
        <a:bodyPr/>
        <a:lstStyle/>
        <a:p>
          <a:r>
            <a:rPr lang="en-US" dirty="0" smtClean="0"/>
            <a:t>Facilities and Safety</a:t>
          </a:r>
          <a:endParaRPr lang="en-US" dirty="0"/>
        </a:p>
      </dgm:t>
    </dgm:pt>
    <dgm:pt modelId="{423F7067-3CF5-554B-BF8E-C4CDBD220934}" type="parTrans" cxnId="{11E2C549-6404-3547-8DEF-C4935EE0BE60}">
      <dgm:prSet/>
      <dgm:spPr/>
      <dgm:t>
        <a:bodyPr/>
        <a:lstStyle/>
        <a:p>
          <a:endParaRPr lang="en-US"/>
        </a:p>
      </dgm:t>
    </dgm:pt>
    <dgm:pt modelId="{E46F81E2-785F-9746-AC03-D6F494885D24}" type="sibTrans" cxnId="{11E2C549-6404-3547-8DEF-C4935EE0BE60}">
      <dgm:prSet/>
      <dgm:spPr/>
      <dgm:t>
        <a:bodyPr/>
        <a:lstStyle/>
        <a:p>
          <a:endParaRPr lang="en-US"/>
        </a:p>
      </dgm:t>
    </dgm:pt>
    <dgm:pt modelId="{6E8344D4-156F-0E43-8985-A9C7DD39FF70}">
      <dgm:prSet phldrT="[Text]"/>
      <dgm:spPr/>
      <dgm:t>
        <a:bodyPr/>
        <a:lstStyle/>
        <a:p>
          <a:r>
            <a:rPr lang="en-US" dirty="0" smtClean="0"/>
            <a:t>Human Resources</a:t>
          </a:r>
          <a:endParaRPr lang="en-US" dirty="0"/>
        </a:p>
      </dgm:t>
    </dgm:pt>
    <dgm:pt modelId="{34160573-31E5-BD42-A751-201EE772317D}" type="parTrans" cxnId="{5091697B-3D5B-AA49-9769-0951B091489E}">
      <dgm:prSet/>
      <dgm:spPr/>
      <dgm:t>
        <a:bodyPr/>
        <a:lstStyle/>
        <a:p>
          <a:endParaRPr lang="en-US"/>
        </a:p>
      </dgm:t>
    </dgm:pt>
    <dgm:pt modelId="{772B32A5-C13D-8841-AF0D-7204E5415200}" type="sibTrans" cxnId="{5091697B-3D5B-AA49-9769-0951B091489E}">
      <dgm:prSet/>
      <dgm:spPr/>
      <dgm:t>
        <a:bodyPr/>
        <a:lstStyle/>
        <a:p>
          <a:endParaRPr lang="en-US"/>
        </a:p>
      </dgm:t>
    </dgm:pt>
    <dgm:pt modelId="{BC25E0A5-A3B6-9E49-868D-F609237C58FD}">
      <dgm:prSet phldrT="[Text]"/>
      <dgm:spPr/>
      <dgm:t>
        <a:bodyPr/>
        <a:lstStyle/>
        <a:p>
          <a:r>
            <a:rPr lang="en-US" dirty="0" smtClean="0"/>
            <a:t>Unit Managers</a:t>
          </a:r>
          <a:endParaRPr lang="en-US" dirty="0"/>
        </a:p>
      </dgm:t>
    </dgm:pt>
    <dgm:pt modelId="{155078A6-6F88-AB41-BF72-0E981F69B850}" type="parTrans" cxnId="{F55C1374-82A1-0C4B-B87F-6A3CA20BF439}">
      <dgm:prSet/>
      <dgm:spPr/>
      <dgm:t>
        <a:bodyPr/>
        <a:lstStyle/>
        <a:p>
          <a:endParaRPr lang="en-US"/>
        </a:p>
      </dgm:t>
    </dgm:pt>
    <dgm:pt modelId="{33D5DA58-4AB3-FC4A-88DB-3F88A67AE988}" type="sibTrans" cxnId="{F55C1374-82A1-0C4B-B87F-6A3CA20BF439}">
      <dgm:prSet/>
      <dgm:spPr/>
      <dgm:t>
        <a:bodyPr/>
        <a:lstStyle/>
        <a:p>
          <a:endParaRPr lang="en-US"/>
        </a:p>
      </dgm:t>
    </dgm:pt>
    <dgm:pt modelId="{60BC1C99-9C89-4F4D-9B90-F56F7E196AF8}">
      <dgm:prSet phldrT="[Text]"/>
      <dgm:spPr/>
      <dgm:t>
        <a:bodyPr/>
        <a:lstStyle/>
        <a:p>
          <a:r>
            <a:rPr lang="en-US" dirty="0" smtClean="0"/>
            <a:t>Regional Directors</a:t>
          </a:r>
          <a:endParaRPr lang="en-US" dirty="0"/>
        </a:p>
      </dgm:t>
    </dgm:pt>
    <dgm:pt modelId="{A4F4ED13-840D-B34C-9F7C-6D2D1B6F2277}" type="parTrans" cxnId="{6F137AE0-F3F6-5644-9B41-DECA60A0140D}">
      <dgm:prSet/>
      <dgm:spPr/>
      <dgm:t>
        <a:bodyPr/>
        <a:lstStyle/>
        <a:p>
          <a:endParaRPr lang="en-US"/>
        </a:p>
      </dgm:t>
    </dgm:pt>
    <dgm:pt modelId="{7B0A88E0-42D8-8746-BF48-F2D891EF2250}" type="sibTrans" cxnId="{6F137AE0-F3F6-5644-9B41-DECA60A0140D}">
      <dgm:prSet/>
      <dgm:spPr/>
      <dgm:t>
        <a:bodyPr/>
        <a:lstStyle/>
        <a:p>
          <a:endParaRPr lang="en-US"/>
        </a:p>
      </dgm:t>
    </dgm:pt>
    <dgm:pt modelId="{326CE002-A90C-0446-AB4E-6E8921D8A201}" type="pres">
      <dgm:prSet presAssocID="{EC0C47F0-FC95-734B-8C35-EC0E582A04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27C7ECA-160C-5D40-A686-ED285C5E6C2E}" type="pres">
      <dgm:prSet presAssocID="{ACEE1363-368B-6C4C-B6B7-42DD02A70009}" presName="hierRoot1" presStyleCnt="0"/>
      <dgm:spPr/>
    </dgm:pt>
    <dgm:pt modelId="{C01B77DA-6691-0D46-8F51-0D37AE2CFA9A}" type="pres">
      <dgm:prSet presAssocID="{ACEE1363-368B-6C4C-B6B7-42DD02A70009}" presName="composite" presStyleCnt="0"/>
      <dgm:spPr/>
    </dgm:pt>
    <dgm:pt modelId="{563EB2ED-A09C-064A-AC12-81C0BA3DD650}" type="pres">
      <dgm:prSet presAssocID="{ACEE1363-368B-6C4C-B6B7-42DD02A70009}" presName="background" presStyleLbl="node0" presStyleIdx="0" presStyleCnt="1"/>
      <dgm:spPr/>
    </dgm:pt>
    <dgm:pt modelId="{08F2A706-99DA-7949-BD18-8930B0084C66}" type="pres">
      <dgm:prSet presAssocID="{ACEE1363-368B-6C4C-B6B7-42DD02A7000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55B5E-8C67-4942-982F-4B7054006E1C}" type="pres">
      <dgm:prSet presAssocID="{ACEE1363-368B-6C4C-B6B7-42DD02A70009}" presName="hierChild2" presStyleCnt="0"/>
      <dgm:spPr/>
    </dgm:pt>
    <dgm:pt modelId="{E48474EE-A1E5-9D44-B5C5-F77A2BE8DC19}" type="pres">
      <dgm:prSet presAssocID="{81079A07-AF6C-D040-B885-93C9E68D825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E778513C-5E96-2648-9F10-BBAB44D046D8}" type="pres">
      <dgm:prSet presAssocID="{1DAE0120-0097-BB49-812D-55E396D011D6}" presName="hierRoot2" presStyleCnt="0"/>
      <dgm:spPr/>
    </dgm:pt>
    <dgm:pt modelId="{F261CAB6-B255-C944-BB6C-D1B4B7ABC251}" type="pres">
      <dgm:prSet presAssocID="{1DAE0120-0097-BB49-812D-55E396D011D6}" presName="composite2" presStyleCnt="0"/>
      <dgm:spPr/>
    </dgm:pt>
    <dgm:pt modelId="{0CE8179B-C681-C648-A921-3DABD6A16719}" type="pres">
      <dgm:prSet presAssocID="{1DAE0120-0097-BB49-812D-55E396D011D6}" presName="background2" presStyleLbl="node2" presStyleIdx="0" presStyleCnt="1"/>
      <dgm:spPr/>
    </dgm:pt>
    <dgm:pt modelId="{12FF3BD6-856E-904D-A8FF-9FAA70B7AECD}" type="pres">
      <dgm:prSet presAssocID="{1DAE0120-0097-BB49-812D-55E396D011D6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257114-8105-0B4E-8B83-19D2C30C34E5}" type="pres">
      <dgm:prSet presAssocID="{1DAE0120-0097-BB49-812D-55E396D011D6}" presName="hierChild3" presStyleCnt="0"/>
      <dgm:spPr/>
    </dgm:pt>
    <dgm:pt modelId="{4634AEBC-7F12-574A-A863-727DB67B6BE4}" type="pres">
      <dgm:prSet presAssocID="{2A0EB3E9-D550-394D-914D-DEEF01833773}" presName="Name17" presStyleLbl="parChTrans1D3" presStyleIdx="0" presStyleCnt="2"/>
      <dgm:spPr/>
      <dgm:t>
        <a:bodyPr/>
        <a:lstStyle/>
        <a:p>
          <a:endParaRPr lang="en-US"/>
        </a:p>
      </dgm:t>
    </dgm:pt>
    <dgm:pt modelId="{2B959C45-34E9-F049-87D3-567660F254D3}" type="pres">
      <dgm:prSet presAssocID="{4BAD1A87-5B66-E043-BEB8-453C0FAAF05F}" presName="hierRoot3" presStyleCnt="0"/>
      <dgm:spPr/>
    </dgm:pt>
    <dgm:pt modelId="{40E11797-C256-724E-9704-9D61DE3A91E4}" type="pres">
      <dgm:prSet presAssocID="{4BAD1A87-5B66-E043-BEB8-453C0FAAF05F}" presName="composite3" presStyleCnt="0"/>
      <dgm:spPr/>
    </dgm:pt>
    <dgm:pt modelId="{1DB7102C-87A5-EE48-9DB4-F5DDEAE22D94}" type="pres">
      <dgm:prSet presAssocID="{4BAD1A87-5B66-E043-BEB8-453C0FAAF05F}" presName="background3" presStyleLbl="node3" presStyleIdx="0" presStyleCnt="2"/>
      <dgm:spPr/>
    </dgm:pt>
    <dgm:pt modelId="{9693E4A4-13CF-504F-A6A1-A6BCD900EED9}" type="pres">
      <dgm:prSet presAssocID="{4BAD1A87-5B66-E043-BEB8-453C0FAAF05F}" presName="text3" presStyleLbl="fgAcc3" presStyleIdx="0" presStyleCnt="2" custLinFactX="-29582" custLinFactNeighborX="-100000" custLinFactNeighborY="-187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70E6C1-CA9C-C247-A8DB-8E315EE1DD89}" type="pres">
      <dgm:prSet presAssocID="{4BAD1A87-5B66-E043-BEB8-453C0FAAF05F}" presName="hierChild4" presStyleCnt="0"/>
      <dgm:spPr/>
    </dgm:pt>
    <dgm:pt modelId="{39207A09-6518-F54F-8D09-D2DFED8781EB}" type="pres">
      <dgm:prSet presAssocID="{12677F8D-401A-4F4C-A690-D5F362E926EA}" presName="Name23" presStyleLbl="parChTrans1D4" presStyleIdx="0" presStyleCnt="9"/>
      <dgm:spPr/>
      <dgm:t>
        <a:bodyPr/>
        <a:lstStyle/>
        <a:p>
          <a:endParaRPr lang="en-US"/>
        </a:p>
      </dgm:t>
    </dgm:pt>
    <dgm:pt modelId="{F7A53437-B27D-E04B-BA24-53774FDFE790}" type="pres">
      <dgm:prSet presAssocID="{1A50AB6B-3171-0E43-A94C-7E760644F1C1}" presName="hierRoot4" presStyleCnt="0"/>
      <dgm:spPr/>
    </dgm:pt>
    <dgm:pt modelId="{939EF311-ABA1-6D4F-93E8-4C775FA3CEBA}" type="pres">
      <dgm:prSet presAssocID="{1A50AB6B-3171-0E43-A94C-7E760644F1C1}" presName="composite4" presStyleCnt="0"/>
      <dgm:spPr/>
    </dgm:pt>
    <dgm:pt modelId="{AB2CE0E2-76C4-5547-9906-FB127C7A5324}" type="pres">
      <dgm:prSet presAssocID="{1A50AB6B-3171-0E43-A94C-7E760644F1C1}" presName="background4" presStyleLbl="node4" presStyleIdx="0" presStyleCnt="9"/>
      <dgm:spPr/>
    </dgm:pt>
    <dgm:pt modelId="{0BEB454E-CBFE-164C-904A-18183418B749}" type="pres">
      <dgm:prSet presAssocID="{1A50AB6B-3171-0E43-A94C-7E760644F1C1}" presName="text4" presStyleLbl="fgAcc4" presStyleIdx="0" presStyleCnt="9" custLinFactX="-35540" custLinFactNeighborX="-100000" custLinFactNeighborY="-304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89170-6F54-6540-A501-A198F38453D8}" type="pres">
      <dgm:prSet presAssocID="{1A50AB6B-3171-0E43-A94C-7E760644F1C1}" presName="hierChild5" presStyleCnt="0"/>
      <dgm:spPr/>
    </dgm:pt>
    <dgm:pt modelId="{D621432F-FB03-F745-8EE8-5114AE90A059}" type="pres">
      <dgm:prSet presAssocID="{45D286B8-F608-584A-AF3F-07DBBF2F4ECF}" presName="Name17" presStyleLbl="parChTrans1D3" presStyleIdx="1" presStyleCnt="2"/>
      <dgm:spPr/>
      <dgm:t>
        <a:bodyPr/>
        <a:lstStyle/>
        <a:p>
          <a:endParaRPr lang="en-US"/>
        </a:p>
      </dgm:t>
    </dgm:pt>
    <dgm:pt modelId="{44490238-C29D-8442-A21C-618B08B43F52}" type="pres">
      <dgm:prSet presAssocID="{9457682F-2489-DE4C-A1B3-72693D6C35CB}" presName="hierRoot3" presStyleCnt="0"/>
      <dgm:spPr/>
    </dgm:pt>
    <dgm:pt modelId="{CAC57D4F-777A-784D-96C2-C649A5756EA1}" type="pres">
      <dgm:prSet presAssocID="{9457682F-2489-DE4C-A1B3-72693D6C35CB}" presName="composite3" presStyleCnt="0"/>
      <dgm:spPr/>
    </dgm:pt>
    <dgm:pt modelId="{BD8524BE-81B2-BB44-8D66-817DBED65EE3}" type="pres">
      <dgm:prSet presAssocID="{9457682F-2489-DE4C-A1B3-72693D6C35CB}" presName="background3" presStyleLbl="node3" presStyleIdx="1" presStyleCnt="2"/>
      <dgm:spPr/>
    </dgm:pt>
    <dgm:pt modelId="{95890427-3094-8D41-BBAD-857EA1C1DB51}" type="pres">
      <dgm:prSet presAssocID="{9457682F-2489-DE4C-A1B3-72693D6C35CB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3CDEDC-64F1-704A-9793-783BF4366F59}" type="pres">
      <dgm:prSet presAssocID="{9457682F-2489-DE4C-A1B3-72693D6C35CB}" presName="hierChild4" presStyleCnt="0"/>
      <dgm:spPr/>
    </dgm:pt>
    <dgm:pt modelId="{A0150E42-1CB8-E840-95CA-9DD8383BA87E}" type="pres">
      <dgm:prSet presAssocID="{5FE65915-6D72-4041-93BC-905D139BB4CE}" presName="Name23" presStyleLbl="parChTrans1D4" presStyleIdx="1" presStyleCnt="9"/>
      <dgm:spPr/>
      <dgm:t>
        <a:bodyPr/>
        <a:lstStyle/>
        <a:p>
          <a:endParaRPr lang="en-US"/>
        </a:p>
      </dgm:t>
    </dgm:pt>
    <dgm:pt modelId="{08DB5F30-732E-724E-B93A-C3117B7A85E4}" type="pres">
      <dgm:prSet presAssocID="{C3FC4F65-0AD4-DD47-853F-0526376AAE71}" presName="hierRoot4" presStyleCnt="0"/>
      <dgm:spPr/>
    </dgm:pt>
    <dgm:pt modelId="{938839FA-0F25-8341-AAAD-211CE64FCBC1}" type="pres">
      <dgm:prSet presAssocID="{C3FC4F65-0AD4-DD47-853F-0526376AAE71}" presName="composite4" presStyleCnt="0"/>
      <dgm:spPr/>
    </dgm:pt>
    <dgm:pt modelId="{6C0F02F5-354F-594C-8D4E-E44B9D02C56D}" type="pres">
      <dgm:prSet presAssocID="{C3FC4F65-0AD4-DD47-853F-0526376AAE71}" presName="background4" presStyleLbl="node4" presStyleIdx="1" presStyleCnt="9"/>
      <dgm:spPr/>
    </dgm:pt>
    <dgm:pt modelId="{2F5BB777-4062-2E40-A1EC-621254A02F8A}" type="pres">
      <dgm:prSet presAssocID="{C3FC4F65-0AD4-DD47-853F-0526376AAE71}" presName="text4" presStyleLbl="fgAcc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8075C8-6358-7D44-ABE9-CE766CFEAC24}" type="pres">
      <dgm:prSet presAssocID="{C3FC4F65-0AD4-DD47-853F-0526376AAE71}" presName="hierChild5" presStyleCnt="0"/>
      <dgm:spPr/>
    </dgm:pt>
    <dgm:pt modelId="{CD19A6AE-2924-9142-B216-EF296B22ABD5}" type="pres">
      <dgm:prSet presAssocID="{A0C0CCF9-A1FE-1D4E-80C2-DBBCDE7F8274}" presName="Name23" presStyleLbl="parChTrans1D4" presStyleIdx="2" presStyleCnt="9"/>
      <dgm:spPr/>
      <dgm:t>
        <a:bodyPr/>
        <a:lstStyle/>
        <a:p>
          <a:endParaRPr lang="en-US"/>
        </a:p>
      </dgm:t>
    </dgm:pt>
    <dgm:pt modelId="{4FA13EC5-0F58-CD40-9198-62EE5F5A2097}" type="pres">
      <dgm:prSet presAssocID="{760EC318-96C9-A44A-BF34-BACB95F01573}" presName="hierRoot4" presStyleCnt="0"/>
      <dgm:spPr/>
    </dgm:pt>
    <dgm:pt modelId="{30C5BB51-ED2B-EB4E-B5DC-510F36FEEFC6}" type="pres">
      <dgm:prSet presAssocID="{760EC318-96C9-A44A-BF34-BACB95F01573}" presName="composite4" presStyleCnt="0"/>
      <dgm:spPr/>
    </dgm:pt>
    <dgm:pt modelId="{57F9C0E0-0972-1844-BCE8-D1E51F133891}" type="pres">
      <dgm:prSet presAssocID="{760EC318-96C9-A44A-BF34-BACB95F01573}" presName="background4" presStyleLbl="node4" presStyleIdx="2" presStyleCnt="9"/>
      <dgm:spPr/>
    </dgm:pt>
    <dgm:pt modelId="{9C1092B4-D567-5E4F-90D0-BAAE5A715AA2}" type="pres">
      <dgm:prSet presAssocID="{760EC318-96C9-A44A-BF34-BACB95F01573}" presName="text4" presStyleLbl="fgAcc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57B0DC-8433-EC47-939D-871F82CA4721}" type="pres">
      <dgm:prSet presAssocID="{760EC318-96C9-A44A-BF34-BACB95F01573}" presName="hierChild5" presStyleCnt="0"/>
      <dgm:spPr/>
    </dgm:pt>
    <dgm:pt modelId="{8662DBC8-72A2-464C-BBEB-4A06691CC6C3}" type="pres">
      <dgm:prSet presAssocID="{A4F4ED13-840D-B34C-9F7C-6D2D1B6F2277}" presName="Name23" presStyleLbl="parChTrans1D4" presStyleIdx="3" presStyleCnt="9"/>
      <dgm:spPr/>
      <dgm:t>
        <a:bodyPr/>
        <a:lstStyle/>
        <a:p>
          <a:endParaRPr lang="en-US"/>
        </a:p>
      </dgm:t>
    </dgm:pt>
    <dgm:pt modelId="{20B2B909-0418-5340-8CE0-D428AC015AE9}" type="pres">
      <dgm:prSet presAssocID="{60BC1C99-9C89-4F4D-9B90-F56F7E196AF8}" presName="hierRoot4" presStyleCnt="0"/>
      <dgm:spPr/>
    </dgm:pt>
    <dgm:pt modelId="{22FAB45B-933C-264F-8286-C57F8BEEEB16}" type="pres">
      <dgm:prSet presAssocID="{60BC1C99-9C89-4F4D-9B90-F56F7E196AF8}" presName="composite4" presStyleCnt="0"/>
      <dgm:spPr/>
    </dgm:pt>
    <dgm:pt modelId="{8130BA3B-63C9-C946-A2AD-2126141FB774}" type="pres">
      <dgm:prSet presAssocID="{60BC1C99-9C89-4F4D-9B90-F56F7E196AF8}" presName="background4" presStyleLbl="node4" presStyleIdx="3" presStyleCnt="9"/>
      <dgm:spPr/>
    </dgm:pt>
    <dgm:pt modelId="{4B3AB306-B7DC-A643-B14B-16B386A64C72}" type="pres">
      <dgm:prSet presAssocID="{60BC1C99-9C89-4F4D-9B90-F56F7E196AF8}" presName="text4" presStyleLbl="fgAcc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6E230C-ADE0-9F46-AB80-D575A1AF9514}" type="pres">
      <dgm:prSet presAssocID="{60BC1C99-9C89-4F4D-9B90-F56F7E196AF8}" presName="hierChild5" presStyleCnt="0"/>
      <dgm:spPr/>
    </dgm:pt>
    <dgm:pt modelId="{9CC3E12F-E17F-A541-9076-FF2A77485B5D}" type="pres">
      <dgm:prSet presAssocID="{155078A6-6F88-AB41-BF72-0E981F69B850}" presName="Name23" presStyleLbl="parChTrans1D4" presStyleIdx="4" presStyleCnt="9"/>
      <dgm:spPr/>
      <dgm:t>
        <a:bodyPr/>
        <a:lstStyle/>
        <a:p>
          <a:endParaRPr lang="en-US"/>
        </a:p>
      </dgm:t>
    </dgm:pt>
    <dgm:pt modelId="{B59436D7-010D-114C-90BE-FF4EBD01D1F6}" type="pres">
      <dgm:prSet presAssocID="{BC25E0A5-A3B6-9E49-868D-F609237C58FD}" presName="hierRoot4" presStyleCnt="0"/>
      <dgm:spPr/>
    </dgm:pt>
    <dgm:pt modelId="{68454412-EFF1-D142-924E-97732B74BE11}" type="pres">
      <dgm:prSet presAssocID="{BC25E0A5-A3B6-9E49-868D-F609237C58FD}" presName="composite4" presStyleCnt="0"/>
      <dgm:spPr/>
    </dgm:pt>
    <dgm:pt modelId="{6314976D-D9E5-934F-AA8A-A35DD0FBE563}" type="pres">
      <dgm:prSet presAssocID="{BC25E0A5-A3B6-9E49-868D-F609237C58FD}" presName="background4" presStyleLbl="node4" presStyleIdx="4" presStyleCnt="9"/>
      <dgm:spPr/>
    </dgm:pt>
    <dgm:pt modelId="{C0E798E8-BD5F-B944-9530-DE30A5FB2854}" type="pres">
      <dgm:prSet presAssocID="{BC25E0A5-A3B6-9E49-868D-F609237C58FD}" presName="text4" presStyleLbl="fgAcc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06449A-F30A-BB4F-BFF6-44D439411D28}" type="pres">
      <dgm:prSet presAssocID="{BC25E0A5-A3B6-9E49-868D-F609237C58FD}" presName="hierChild5" presStyleCnt="0"/>
      <dgm:spPr/>
    </dgm:pt>
    <dgm:pt modelId="{C2B4D9C0-FD17-8342-AD80-8E293AFDA83D}" type="pres">
      <dgm:prSet presAssocID="{BAC29945-233F-7742-9140-14FB26F469D3}" presName="Name23" presStyleLbl="parChTrans1D4" presStyleIdx="5" presStyleCnt="9"/>
      <dgm:spPr/>
      <dgm:t>
        <a:bodyPr/>
        <a:lstStyle/>
        <a:p>
          <a:endParaRPr lang="en-US"/>
        </a:p>
      </dgm:t>
    </dgm:pt>
    <dgm:pt modelId="{5C420443-B71E-7A4E-9E41-1BD34776ED63}" type="pres">
      <dgm:prSet presAssocID="{12964448-BE22-194B-B4B1-8AF75FB13D9F}" presName="hierRoot4" presStyleCnt="0"/>
      <dgm:spPr/>
    </dgm:pt>
    <dgm:pt modelId="{C17C1D57-53EF-3A42-8D65-CB7FE7D820EC}" type="pres">
      <dgm:prSet presAssocID="{12964448-BE22-194B-B4B1-8AF75FB13D9F}" presName="composite4" presStyleCnt="0"/>
      <dgm:spPr/>
    </dgm:pt>
    <dgm:pt modelId="{05CD08EF-831C-9E4C-92BC-A14EDD2E5A54}" type="pres">
      <dgm:prSet presAssocID="{12964448-BE22-194B-B4B1-8AF75FB13D9F}" presName="background4" presStyleLbl="node4" presStyleIdx="5" presStyleCnt="9"/>
      <dgm:spPr/>
    </dgm:pt>
    <dgm:pt modelId="{006EA021-9529-934F-816E-EF5311B5566E}" type="pres">
      <dgm:prSet presAssocID="{12964448-BE22-194B-B4B1-8AF75FB13D9F}" presName="text4" presStyleLbl="fgAcc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84169-5772-8949-9166-C14263C37BA4}" type="pres">
      <dgm:prSet presAssocID="{12964448-BE22-194B-B4B1-8AF75FB13D9F}" presName="hierChild5" presStyleCnt="0"/>
      <dgm:spPr/>
    </dgm:pt>
    <dgm:pt modelId="{43C07019-1045-154E-A6AA-E74915E1261A}" type="pres">
      <dgm:prSet presAssocID="{EE3AB480-DC6C-5D4B-A413-1D6CBE8D09E2}" presName="Name23" presStyleLbl="parChTrans1D4" presStyleIdx="6" presStyleCnt="9"/>
      <dgm:spPr/>
      <dgm:t>
        <a:bodyPr/>
        <a:lstStyle/>
        <a:p>
          <a:endParaRPr lang="en-US"/>
        </a:p>
      </dgm:t>
    </dgm:pt>
    <dgm:pt modelId="{A3F8DBB0-0AE7-6D41-9433-C4E7CF251444}" type="pres">
      <dgm:prSet presAssocID="{C4DB3DEC-EE45-5A45-9825-00FCE2E2D298}" presName="hierRoot4" presStyleCnt="0"/>
      <dgm:spPr/>
    </dgm:pt>
    <dgm:pt modelId="{77312A14-CA70-5746-B66A-511CBE462409}" type="pres">
      <dgm:prSet presAssocID="{C4DB3DEC-EE45-5A45-9825-00FCE2E2D298}" presName="composite4" presStyleCnt="0"/>
      <dgm:spPr/>
    </dgm:pt>
    <dgm:pt modelId="{68E577B3-1A7C-E449-A4F7-662FD57A153C}" type="pres">
      <dgm:prSet presAssocID="{C4DB3DEC-EE45-5A45-9825-00FCE2E2D298}" presName="background4" presStyleLbl="node4" presStyleIdx="6" presStyleCnt="9"/>
      <dgm:spPr/>
    </dgm:pt>
    <dgm:pt modelId="{F3A10154-792A-4241-AF08-3B9909575CB7}" type="pres">
      <dgm:prSet presAssocID="{C4DB3DEC-EE45-5A45-9825-00FCE2E2D298}" presName="text4" presStyleLbl="fgAcc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2D2DF1-EC93-9C4B-9E1E-647271A41042}" type="pres">
      <dgm:prSet presAssocID="{C4DB3DEC-EE45-5A45-9825-00FCE2E2D298}" presName="hierChild5" presStyleCnt="0"/>
      <dgm:spPr/>
    </dgm:pt>
    <dgm:pt modelId="{11249E11-04EF-DA4F-81FB-6CC585F62CFD}" type="pres">
      <dgm:prSet presAssocID="{423F7067-3CF5-554B-BF8E-C4CDBD220934}" presName="Name23" presStyleLbl="parChTrans1D4" presStyleIdx="7" presStyleCnt="9"/>
      <dgm:spPr/>
      <dgm:t>
        <a:bodyPr/>
        <a:lstStyle/>
        <a:p>
          <a:endParaRPr lang="en-US"/>
        </a:p>
      </dgm:t>
    </dgm:pt>
    <dgm:pt modelId="{FEA8176E-2E92-A846-A41D-33A0E2CB5387}" type="pres">
      <dgm:prSet presAssocID="{420D8366-9C20-004E-B94B-2CD8710BDFAA}" presName="hierRoot4" presStyleCnt="0"/>
      <dgm:spPr/>
    </dgm:pt>
    <dgm:pt modelId="{5DD9D6DC-3429-584F-A06F-7F84166C91E3}" type="pres">
      <dgm:prSet presAssocID="{420D8366-9C20-004E-B94B-2CD8710BDFAA}" presName="composite4" presStyleCnt="0"/>
      <dgm:spPr/>
    </dgm:pt>
    <dgm:pt modelId="{8C5E3E74-2DD6-0F49-8D6C-D3B0BFFDB7C7}" type="pres">
      <dgm:prSet presAssocID="{420D8366-9C20-004E-B94B-2CD8710BDFAA}" presName="background4" presStyleLbl="node4" presStyleIdx="7" presStyleCnt="9"/>
      <dgm:spPr/>
    </dgm:pt>
    <dgm:pt modelId="{477E15A2-9BEA-4F41-A528-EE7C62E3C150}" type="pres">
      <dgm:prSet presAssocID="{420D8366-9C20-004E-B94B-2CD8710BDFAA}" presName="text4" presStyleLbl="fgAcc4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DA543B-A27C-424C-8050-EBBCA94E1A9F}" type="pres">
      <dgm:prSet presAssocID="{420D8366-9C20-004E-B94B-2CD8710BDFAA}" presName="hierChild5" presStyleCnt="0"/>
      <dgm:spPr/>
    </dgm:pt>
    <dgm:pt modelId="{7DFCDA05-39E3-1C43-AF10-CCED77556FAE}" type="pres">
      <dgm:prSet presAssocID="{34160573-31E5-BD42-A751-201EE772317D}" presName="Name23" presStyleLbl="parChTrans1D4" presStyleIdx="8" presStyleCnt="9"/>
      <dgm:spPr/>
      <dgm:t>
        <a:bodyPr/>
        <a:lstStyle/>
        <a:p>
          <a:endParaRPr lang="en-US"/>
        </a:p>
      </dgm:t>
    </dgm:pt>
    <dgm:pt modelId="{1A488C1A-A139-104A-8C74-84A26A4F2C73}" type="pres">
      <dgm:prSet presAssocID="{6E8344D4-156F-0E43-8985-A9C7DD39FF70}" presName="hierRoot4" presStyleCnt="0"/>
      <dgm:spPr/>
    </dgm:pt>
    <dgm:pt modelId="{4737C89A-E597-CA4E-9A3A-AFF9AA522B5F}" type="pres">
      <dgm:prSet presAssocID="{6E8344D4-156F-0E43-8985-A9C7DD39FF70}" presName="composite4" presStyleCnt="0"/>
      <dgm:spPr/>
    </dgm:pt>
    <dgm:pt modelId="{50731EC3-D182-2B4C-9AAF-7147004C055F}" type="pres">
      <dgm:prSet presAssocID="{6E8344D4-156F-0E43-8985-A9C7DD39FF70}" presName="background4" presStyleLbl="node4" presStyleIdx="8" presStyleCnt="9"/>
      <dgm:spPr/>
    </dgm:pt>
    <dgm:pt modelId="{0B1C9938-0EE1-0B48-899C-750D04C2793D}" type="pres">
      <dgm:prSet presAssocID="{6E8344D4-156F-0E43-8985-A9C7DD39FF70}" presName="text4" presStyleLbl="fgAcc4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EEC997-6DDA-FE4C-896F-1C379B989917}" type="pres">
      <dgm:prSet presAssocID="{6E8344D4-156F-0E43-8985-A9C7DD39FF70}" presName="hierChild5" presStyleCnt="0"/>
      <dgm:spPr/>
    </dgm:pt>
  </dgm:ptLst>
  <dgm:cxnLst>
    <dgm:cxn modelId="{5091697B-3D5B-AA49-9769-0951B091489E}" srcId="{C3FC4F65-0AD4-DD47-853F-0526376AAE71}" destId="{6E8344D4-156F-0E43-8985-A9C7DD39FF70}" srcOrd="4" destOrd="0" parTransId="{34160573-31E5-BD42-A751-201EE772317D}" sibTransId="{772B32A5-C13D-8841-AF0D-7204E5415200}"/>
    <dgm:cxn modelId="{E587AF13-BA6C-9A4C-8FBC-E592DA216B6C}" srcId="{C3FC4F65-0AD4-DD47-853F-0526376AAE71}" destId="{C4DB3DEC-EE45-5A45-9825-00FCE2E2D298}" srcOrd="2" destOrd="0" parTransId="{EE3AB480-DC6C-5D4B-A413-1D6CBE8D09E2}" sibTransId="{8D89BD4D-62FA-D948-8F43-B65436CF8DEF}"/>
    <dgm:cxn modelId="{11E2C549-6404-3547-8DEF-C4935EE0BE60}" srcId="{C3FC4F65-0AD4-DD47-853F-0526376AAE71}" destId="{420D8366-9C20-004E-B94B-2CD8710BDFAA}" srcOrd="3" destOrd="0" parTransId="{423F7067-3CF5-554B-BF8E-C4CDBD220934}" sibTransId="{E46F81E2-785F-9746-AC03-D6F494885D24}"/>
    <dgm:cxn modelId="{DF0F40C0-9B00-ED4C-9375-04A29184F631}" type="presOf" srcId="{12677F8D-401A-4F4C-A690-D5F362E926EA}" destId="{39207A09-6518-F54F-8D09-D2DFED8781EB}" srcOrd="0" destOrd="0" presId="urn:microsoft.com/office/officeart/2005/8/layout/hierarchy1"/>
    <dgm:cxn modelId="{7EC21730-9349-AE43-AC55-D1E42309FB78}" type="presOf" srcId="{2A0EB3E9-D550-394D-914D-DEEF01833773}" destId="{4634AEBC-7F12-574A-A863-727DB67B6BE4}" srcOrd="0" destOrd="0" presId="urn:microsoft.com/office/officeart/2005/8/layout/hierarchy1"/>
    <dgm:cxn modelId="{B648B5B4-8FE1-CF41-B111-FB83187EE58E}" type="presOf" srcId="{EC0C47F0-FC95-734B-8C35-EC0E582A0447}" destId="{326CE002-A90C-0446-AB4E-6E8921D8A201}" srcOrd="0" destOrd="0" presId="urn:microsoft.com/office/officeart/2005/8/layout/hierarchy1"/>
    <dgm:cxn modelId="{FBF0F097-F875-7246-80D7-734B55BB205D}" type="presOf" srcId="{6E8344D4-156F-0E43-8985-A9C7DD39FF70}" destId="{0B1C9938-0EE1-0B48-899C-750D04C2793D}" srcOrd="0" destOrd="0" presId="urn:microsoft.com/office/officeart/2005/8/layout/hierarchy1"/>
    <dgm:cxn modelId="{4711C8AB-7BD2-C84A-A8A3-E497670CE353}" type="presOf" srcId="{1A50AB6B-3171-0E43-A94C-7E760644F1C1}" destId="{0BEB454E-CBFE-164C-904A-18183418B749}" srcOrd="0" destOrd="0" presId="urn:microsoft.com/office/officeart/2005/8/layout/hierarchy1"/>
    <dgm:cxn modelId="{8A50002C-33F6-354F-9E4F-91D06D804B39}" srcId="{C3FC4F65-0AD4-DD47-853F-0526376AAE71}" destId="{760EC318-96C9-A44A-BF34-BACB95F01573}" srcOrd="0" destOrd="0" parTransId="{A0C0CCF9-A1FE-1D4E-80C2-DBBCDE7F8274}" sibTransId="{236EE765-3ACC-004A-A07D-91B2FA379C3A}"/>
    <dgm:cxn modelId="{BD56B2EC-0EC7-4847-B4B1-05F8D490918D}" type="presOf" srcId="{5FE65915-6D72-4041-93BC-905D139BB4CE}" destId="{A0150E42-1CB8-E840-95CA-9DD8383BA87E}" srcOrd="0" destOrd="0" presId="urn:microsoft.com/office/officeart/2005/8/layout/hierarchy1"/>
    <dgm:cxn modelId="{05F3279F-0C81-9E4D-B0FA-47CE460F7BA2}" srcId="{9457682F-2489-DE4C-A1B3-72693D6C35CB}" destId="{C3FC4F65-0AD4-DD47-853F-0526376AAE71}" srcOrd="0" destOrd="0" parTransId="{5FE65915-6D72-4041-93BC-905D139BB4CE}" sibTransId="{20FA0256-905F-0C47-9680-3FAC17969462}"/>
    <dgm:cxn modelId="{71DE79AA-4574-5B4E-A699-9A27BD712882}" type="presOf" srcId="{A0C0CCF9-A1FE-1D4E-80C2-DBBCDE7F8274}" destId="{CD19A6AE-2924-9142-B216-EF296B22ABD5}" srcOrd="0" destOrd="0" presId="urn:microsoft.com/office/officeart/2005/8/layout/hierarchy1"/>
    <dgm:cxn modelId="{99ACDF2D-6308-CB43-B2D1-FBF5EA46AD68}" type="presOf" srcId="{9457682F-2489-DE4C-A1B3-72693D6C35CB}" destId="{95890427-3094-8D41-BBAD-857EA1C1DB51}" srcOrd="0" destOrd="0" presId="urn:microsoft.com/office/officeart/2005/8/layout/hierarchy1"/>
    <dgm:cxn modelId="{D6D192E8-ADA9-9142-AE87-41BB4AF914AC}" type="presOf" srcId="{BC25E0A5-A3B6-9E49-868D-F609237C58FD}" destId="{C0E798E8-BD5F-B944-9530-DE30A5FB2854}" srcOrd="0" destOrd="0" presId="urn:microsoft.com/office/officeart/2005/8/layout/hierarchy1"/>
    <dgm:cxn modelId="{CC010659-48D3-DA42-B225-5BEAC32A0097}" type="presOf" srcId="{760EC318-96C9-A44A-BF34-BACB95F01573}" destId="{9C1092B4-D567-5E4F-90D0-BAAE5A715AA2}" srcOrd="0" destOrd="0" presId="urn:microsoft.com/office/officeart/2005/8/layout/hierarchy1"/>
    <dgm:cxn modelId="{3ACDE9A8-E5A4-0941-8D55-3C89BCA665D9}" srcId="{4BAD1A87-5B66-E043-BEB8-453C0FAAF05F}" destId="{1A50AB6B-3171-0E43-A94C-7E760644F1C1}" srcOrd="0" destOrd="0" parTransId="{12677F8D-401A-4F4C-A690-D5F362E926EA}" sibTransId="{C322AF13-73A6-BE41-A4E8-0717E4F24F33}"/>
    <dgm:cxn modelId="{5FA10F83-D366-3B49-A90D-28159A2650AF}" type="presOf" srcId="{155078A6-6F88-AB41-BF72-0E981F69B850}" destId="{9CC3E12F-E17F-A541-9076-FF2A77485B5D}" srcOrd="0" destOrd="0" presId="urn:microsoft.com/office/officeart/2005/8/layout/hierarchy1"/>
    <dgm:cxn modelId="{FBB6F279-7DF0-BA44-B2A4-1676D6881718}" type="presOf" srcId="{45D286B8-F608-584A-AF3F-07DBBF2F4ECF}" destId="{D621432F-FB03-F745-8EE8-5114AE90A059}" srcOrd="0" destOrd="0" presId="urn:microsoft.com/office/officeart/2005/8/layout/hierarchy1"/>
    <dgm:cxn modelId="{B2DFFB52-1DF8-4547-9381-60A1C01D6D75}" srcId="{EC0C47F0-FC95-734B-8C35-EC0E582A0447}" destId="{ACEE1363-368B-6C4C-B6B7-42DD02A70009}" srcOrd="0" destOrd="0" parTransId="{ECA4E8BC-34E7-AB4F-BB1B-DF1376647F62}" sibTransId="{E1880870-C414-DC47-930E-D142BD4D594C}"/>
    <dgm:cxn modelId="{A878C247-B7FC-3B4A-BC7A-DEBF94C4E778}" type="presOf" srcId="{EE3AB480-DC6C-5D4B-A413-1D6CBE8D09E2}" destId="{43C07019-1045-154E-A6AA-E74915E1261A}" srcOrd="0" destOrd="0" presId="urn:microsoft.com/office/officeart/2005/8/layout/hierarchy1"/>
    <dgm:cxn modelId="{5F15CC38-C264-034F-ABE2-D497D5F57321}" type="presOf" srcId="{1DAE0120-0097-BB49-812D-55E396D011D6}" destId="{12FF3BD6-856E-904D-A8FF-9FAA70B7AECD}" srcOrd="0" destOrd="0" presId="urn:microsoft.com/office/officeart/2005/8/layout/hierarchy1"/>
    <dgm:cxn modelId="{4A4D7087-6A98-074D-879D-CEF64E4C0B47}" srcId="{1DAE0120-0097-BB49-812D-55E396D011D6}" destId="{9457682F-2489-DE4C-A1B3-72693D6C35CB}" srcOrd="1" destOrd="0" parTransId="{45D286B8-F608-584A-AF3F-07DBBF2F4ECF}" sibTransId="{687EE723-2BA5-654B-BFD5-E57F2D6E5F9E}"/>
    <dgm:cxn modelId="{FECC1484-B52E-1842-A6C4-A4FA2FC8037A}" type="presOf" srcId="{C4DB3DEC-EE45-5A45-9825-00FCE2E2D298}" destId="{F3A10154-792A-4241-AF08-3B9909575CB7}" srcOrd="0" destOrd="0" presId="urn:microsoft.com/office/officeart/2005/8/layout/hierarchy1"/>
    <dgm:cxn modelId="{2269AFCF-F01B-2949-ADD9-2A241F220973}" srcId="{C3FC4F65-0AD4-DD47-853F-0526376AAE71}" destId="{12964448-BE22-194B-B4B1-8AF75FB13D9F}" srcOrd="1" destOrd="0" parTransId="{BAC29945-233F-7742-9140-14FB26F469D3}" sibTransId="{4B9D104F-91C3-E54F-9754-A9AE60A30D44}"/>
    <dgm:cxn modelId="{2ADD06BB-F471-F549-9B23-BCC5A7AADD8B}" srcId="{ACEE1363-368B-6C4C-B6B7-42DD02A70009}" destId="{1DAE0120-0097-BB49-812D-55E396D011D6}" srcOrd="0" destOrd="0" parTransId="{81079A07-AF6C-D040-B885-93C9E68D825B}" sibTransId="{17C5CFDF-0C8C-6042-8818-31674F9AD7EC}"/>
    <dgm:cxn modelId="{2DAB6567-E1A8-C148-8A09-713A3A5D5060}" type="presOf" srcId="{BAC29945-233F-7742-9140-14FB26F469D3}" destId="{C2B4D9C0-FD17-8342-AD80-8E293AFDA83D}" srcOrd="0" destOrd="0" presId="urn:microsoft.com/office/officeart/2005/8/layout/hierarchy1"/>
    <dgm:cxn modelId="{891B4594-C909-F045-844F-C23A9A811A83}" type="presOf" srcId="{34160573-31E5-BD42-A751-201EE772317D}" destId="{7DFCDA05-39E3-1C43-AF10-CCED77556FAE}" srcOrd="0" destOrd="0" presId="urn:microsoft.com/office/officeart/2005/8/layout/hierarchy1"/>
    <dgm:cxn modelId="{F4029EF7-26AD-1A44-AA83-F2058DE499E9}" type="presOf" srcId="{423F7067-3CF5-554B-BF8E-C4CDBD220934}" destId="{11249E11-04EF-DA4F-81FB-6CC585F62CFD}" srcOrd="0" destOrd="0" presId="urn:microsoft.com/office/officeart/2005/8/layout/hierarchy1"/>
    <dgm:cxn modelId="{05E830DE-DFB6-3948-871D-21B1C55984FC}" type="presOf" srcId="{4BAD1A87-5B66-E043-BEB8-453C0FAAF05F}" destId="{9693E4A4-13CF-504F-A6A1-A6BCD900EED9}" srcOrd="0" destOrd="0" presId="urn:microsoft.com/office/officeart/2005/8/layout/hierarchy1"/>
    <dgm:cxn modelId="{B3B81EF9-486A-A345-8645-0D971AE3197C}" type="presOf" srcId="{C3FC4F65-0AD4-DD47-853F-0526376AAE71}" destId="{2F5BB777-4062-2E40-A1EC-621254A02F8A}" srcOrd="0" destOrd="0" presId="urn:microsoft.com/office/officeart/2005/8/layout/hierarchy1"/>
    <dgm:cxn modelId="{40AFEEA5-9B4F-9C4F-B636-63650AEE8AE6}" type="presOf" srcId="{420D8366-9C20-004E-B94B-2CD8710BDFAA}" destId="{477E15A2-9BEA-4F41-A528-EE7C62E3C150}" srcOrd="0" destOrd="0" presId="urn:microsoft.com/office/officeart/2005/8/layout/hierarchy1"/>
    <dgm:cxn modelId="{F55C1374-82A1-0C4B-B87F-6A3CA20BF439}" srcId="{60BC1C99-9C89-4F4D-9B90-F56F7E196AF8}" destId="{BC25E0A5-A3B6-9E49-868D-F609237C58FD}" srcOrd="0" destOrd="0" parTransId="{155078A6-6F88-AB41-BF72-0E981F69B850}" sibTransId="{33D5DA58-4AB3-FC4A-88DB-3F88A67AE988}"/>
    <dgm:cxn modelId="{D440AFEC-BA7E-2B44-BC92-98389AFEEAB7}" type="presOf" srcId="{12964448-BE22-194B-B4B1-8AF75FB13D9F}" destId="{006EA021-9529-934F-816E-EF5311B5566E}" srcOrd="0" destOrd="0" presId="urn:microsoft.com/office/officeart/2005/8/layout/hierarchy1"/>
    <dgm:cxn modelId="{57C009AC-89FE-0D47-B9E9-DBA625EEC6C7}" type="presOf" srcId="{ACEE1363-368B-6C4C-B6B7-42DD02A70009}" destId="{08F2A706-99DA-7949-BD18-8930B0084C66}" srcOrd="0" destOrd="0" presId="urn:microsoft.com/office/officeart/2005/8/layout/hierarchy1"/>
    <dgm:cxn modelId="{6F137AE0-F3F6-5644-9B41-DECA60A0140D}" srcId="{760EC318-96C9-A44A-BF34-BACB95F01573}" destId="{60BC1C99-9C89-4F4D-9B90-F56F7E196AF8}" srcOrd="0" destOrd="0" parTransId="{A4F4ED13-840D-B34C-9F7C-6D2D1B6F2277}" sibTransId="{7B0A88E0-42D8-8746-BF48-F2D891EF2250}"/>
    <dgm:cxn modelId="{782644C0-9F4E-1343-AE15-10E88670A83B}" type="presOf" srcId="{A4F4ED13-840D-B34C-9F7C-6D2D1B6F2277}" destId="{8662DBC8-72A2-464C-BBEB-4A06691CC6C3}" srcOrd="0" destOrd="0" presId="urn:microsoft.com/office/officeart/2005/8/layout/hierarchy1"/>
    <dgm:cxn modelId="{00672C03-97F9-BF46-B262-3BDE8BB61B4E}" type="presOf" srcId="{60BC1C99-9C89-4F4D-9B90-F56F7E196AF8}" destId="{4B3AB306-B7DC-A643-B14B-16B386A64C72}" srcOrd="0" destOrd="0" presId="urn:microsoft.com/office/officeart/2005/8/layout/hierarchy1"/>
    <dgm:cxn modelId="{FA492C6F-90BB-9D4E-8764-BAC91D477259}" type="presOf" srcId="{81079A07-AF6C-D040-B885-93C9E68D825B}" destId="{E48474EE-A1E5-9D44-B5C5-F77A2BE8DC19}" srcOrd="0" destOrd="0" presId="urn:microsoft.com/office/officeart/2005/8/layout/hierarchy1"/>
    <dgm:cxn modelId="{053168A2-917B-6C4F-BE1E-EC0AC0546319}" srcId="{1DAE0120-0097-BB49-812D-55E396D011D6}" destId="{4BAD1A87-5B66-E043-BEB8-453C0FAAF05F}" srcOrd="0" destOrd="0" parTransId="{2A0EB3E9-D550-394D-914D-DEEF01833773}" sibTransId="{EB4D4EFD-D642-7B49-BC92-A68FBC258938}"/>
    <dgm:cxn modelId="{F8140D2B-DE39-7E48-90DC-2CD32E407DA4}" type="presParOf" srcId="{326CE002-A90C-0446-AB4E-6E8921D8A201}" destId="{827C7ECA-160C-5D40-A686-ED285C5E6C2E}" srcOrd="0" destOrd="0" presId="urn:microsoft.com/office/officeart/2005/8/layout/hierarchy1"/>
    <dgm:cxn modelId="{A3DEF6F0-11DE-974B-A1F4-D3E05E3E43A4}" type="presParOf" srcId="{827C7ECA-160C-5D40-A686-ED285C5E6C2E}" destId="{C01B77DA-6691-0D46-8F51-0D37AE2CFA9A}" srcOrd="0" destOrd="0" presId="urn:microsoft.com/office/officeart/2005/8/layout/hierarchy1"/>
    <dgm:cxn modelId="{97AE818B-6069-AC46-9508-E227243C64A4}" type="presParOf" srcId="{C01B77DA-6691-0D46-8F51-0D37AE2CFA9A}" destId="{563EB2ED-A09C-064A-AC12-81C0BA3DD650}" srcOrd="0" destOrd="0" presId="urn:microsoft.com/office/officeart/2005/8/layout/hierarchy1"/>
    <dgm:cxn modelId="{FFEB468A-B4C6-6849-9FAB-2E945C6AD12B}" type="presParOf" srcId="{C01B77DA-6691-0D46-8F51-0D37AE2CFA9A}" destId="{08F2A706-99DA-7949-BD18-8930B0084C66}" srcOrd="1" destOrd="0" presId="urn:microsoft.com/office/officeart/2005/8/layout/hierarchy1"/>
    <dgm:cxn modelId="{0D986499-361E-0F45-A7A4-EBE429F398F8}" type="presParOf" srcId="{827C7ECA-160C-5D40-A686-ED285C5E6C2E}" destId="{80A55B5E-8C67-4942-982F-4B7054006E1C}" srcOrd="1" destOrd="0" presId="urn:microsoft.com/office/officeart/2005/8/layout/hierarchy1"/>
    <dgm:cxn modelId="{C360A601-50AF-3942-B229-EA112731BE0C}" type="presParOf" srcId="{80A55B5E-8C67-4942-982F-4B7054006E1C}" destId="{E48474EE-A1E5-9D44-B5C5-F77A2BE8DC19}" srcOrd="0" destOrd="0" presId="urn:microsoft.com/office/officeart/2005/8/layout/hierarchy1"/>
    <dgm:cxn modelId="{22221F49-66FC-7847-9869-D14B4BB47627}" type="presParOf" srcId="{80A55B5E-8C67-4942-982F-4B7054006E1C}" destId="{E778513C-5E96-2648-9F10-BBAB44D046D8}" srcOrd="1" destOrd="0" presId="urn:microsoft.com/office/officeart/2005/8/layout/hierarchy1"/>
    <dgm:cxn modelId="{D51563CE-5218-6E45-9AB0-1E8E9358F910}" type="presParOf" srcId="{E778513C-5E96-2648-9F10-BBAB44D046D8}" destId="{F261CAB6-B255-C944-BB6C-D1B4B7ABC251}" srcOrd="0" destOrd="0" presId="urn:microsoft.com/office/officeart/2005/8/layout/hierarchy1"/>
    <dgm:cxn modelId="{45C1EE7E-3145-CE45-9BFD-0C8B65AC5CA7}" type="presParOf" srcId="{F261CAB6-B255-C944-BB6C-D1B4B7ABC251}" destId="{0CE8179B-C681-C648-A921-3DABD6A16719}" srcOrd="0" destOrd="0" presId="urn:microsoft.com/office/officeart/2005/8/layout/hierarchy1"/>
    <dgm:cxn modelId="{6D5DE474-BBBA-8C45-B339-B7013548B8F0}" type="presParOf" srcId="{F261CAB6-B255-C944-BB6C-D1B4B7ABC251}" destId="{12FF3BD6-856E-904D-A8FF-9FAA70B7AECD}" srcOrd="1" destOrd="0" presId="urn:microsoft.com/office/officeart/2005/8/layout/hierarchy1"/>
    <dgm:cxn modelId="{C0806E91-B121-6C4E-87DA-1119DC43CB74}" type="presParOf" srcId="{E778513C-5E96-2648-9F10-BBAB44D046D8}" destId="{F6257114-8105-0B4E-8B83-19D2C30C34E5}" srcOrd="1" destOrd="0" presId="urn:microsoft.com/office/officeart/2005/8/layout/hierarchy1"/>
    <dgm:cxn modelId="{6039DAE0-C449-C34F-9128-5B6C707A0BFB}" type="presParOf" srcId="{F6257114-8105-0B4E-8B83-19D2C30C34E5}" destId="{4634AEBC-7F12-574A-A863-727DB67B6BE4}" srcOrd="0" destOrd="0" presId="urn:microsoft.com/office/officeart/2005/8/layout/hierarchy1"/>
    <dgm:cxn modelId="{009F7805-9B2B-9D48-98EA-CCA4DDE48BA6}" type="presParOf" srcId="{F6257114-8105-0B4E-8B83-19D2C30C34E5}" destId="{2B959C45-34E9-F049-87D3-567660F254D3}" srcOrd="1" destOrd="0" presId="urn:microsoft.com/office/officeart/2005/8/layout/hierarchy1"/>
    <dgm:cxn modelId="{8B53F5E4-75B6-C141-BE13-B38A91AB9AF8}" type="presParOf" srcId="{2B959C45-34E9-F049-87D3-567660F254D3}" destId="{40E11797-C256-724E-9704-9D61DE3A91E4}" srcOrd="0" destOrd="0" presId="urn:microsoft.com/office/officeart/2005/8/layout/hierarchy1"/>
    <dgm:cxn modelId="{22138C2A-27FD-0343-982E-E33DC9416683}" type="presParOf" srcId="{40E11797-C256-724E-9704-9D61DE3A91E4}" destId="{1DB7102C-87A5-EE48-9DB4-F5DDEAE22D94}" srcOrd="0" destOrd="0" presId="urn:microsoft.com/office/officeart/2005/8/layout/hierarchy1"/>
    <dgm:cxn modelId="{050EEFE7-CE3A-5246-AE3A-97686D179A82}" type="presParOf" srcId="{40E11797-C256-724E-9704-9D61DE3A91E4}" destId="{9693E4A4-13CF-504F-A6A1-A6BCD900EED9}" srcOrd="1" destOrd="0" presId="urn:microsoft.com/office/officeart/2005/8/layout/hierarchy1"/>
    <dgm:cxn modelId="{40BA1855-4E70-364E-B1FA-F4D6D4FF100F}" type="presParOf" srcId="{2B959C45-34E9-F049-87D3-567660F254D3}" destId="{3A70E6C1-CA9C-C247-A8DB-8E315EE1DD89}" srcOrd="1" destOrd="0" presId="urn:microsoft.com/office/officeart/2005/8/layout/hierarchy1"/>
    <dgm:cxn modelId="{7B83479E-3E51-D34F-86AE-9450C6DD2EA0}" type="presParOf" srcId="{3A70E6C1-CA9C-C247-A8DB-8E315EE1DD89}" destId="{39207A09-6518-F54F-8D09-D2DFED8781EB}" srcOrd="0" destOrd="0" presId="urn:microsoft.com/office/officeart/2005/8/layout/hierarchy1"/>
    <dgm:cxn modelId="{2F5F251F-07D6-F740-B198-567892D7BFF0}" type="presParOf" srcId="{3A70E6C1-CA9C-C247-A8DB-8E315EE1DD89}" destId="{F7A53437-B27D-E04B-BA24-53774FDFE790}" srcOrd="1" destOrd="0" presId="urn:microsoft.com/office/officeart/2005/8/layout/hierarchy1"/>
    <dgm:cxn modelId="{517D1BE3-9510-BA41-9FD2-1ED5811D0CC7}" type="presParOf" srcId="{F7A53437-B27D-E04B-BA24-53774FDFE790}" destId="{939EF311-ABA1-6D4F-93E8-4C775FA3CEBA}" srcOrd="0" destOrd="0" presId="urn:microsoft.com/office/officeart/2005/8/layout/hierarchy1"/>
    <dgm:cxn modelId="{BDAA0847-42B1-9942-88E2-E1576670D0C4}" type="presParOf" srcId="{939EF311-ABA1-6D4F-93E8-4C775FA3CEBA}" destId="{AB2CE0E2-76C4-5547-9906-FB127C7A5324}" srcOrd="0" destOrd="0" presId="urn:microsoft.com/office/officeart/2005/8/layout/hierarchy1"/>
    <dgm:cxn modelId="{2E151AE1-73F3-9F49-983B-83E5BA9CD2CD}" type="presParOf" srcId="{939EF311-ABA1-6D4F-93E8-4C775FA3CEBA}" destId="{0BEB454E-CBFE-164C-904A-18183418B749}" srcOrd="1" destOrd="0" presId="urn:microsoft.com/office/officeart/2005/8/layout/hierarchy1"/>
    <dgm:cxn modelId="{B3817583-AD97-BD44-ADD1-CA9D518B5890}" type="presParOf" srcId="{F7A53437-B27D-E04B-BA24-53774FDFE790}" destId="{87889170-6F54-6540-A501-A198F38453D8}" srcOrd="1" destOrd="0" presId="urn:microsoft.com/office/officeart/2005/8/layout/hierarchy1"/>
    <dgm:cxn modelId="{2C42AAF1-0ECD-AA40-BB0A-47621EF9E8FE}" type="presParOf" srcId="{F6257114-8105-0B4E-8B83-19D2C30C34E5}" destId="{D621432F-FB03-F745-8EE8-5114AE90A059}" srcOrd="2" destOrd="0" presId="urn:microsoft.com/office/officeart/2005/8/layout/hierarchy1"/>
    <dgm:cxn modelId="{A2E23CD6-B5F9-8947-9AC4-4C1C9C190EE2}" type="presParOf" srcId="{F6257114-8105-0B4E-8B83-19D2C30C34E5}" destId="{44490238-C29D-8442-A21C-618B08B43F52}" srcOrd="3" destOrd="0" presId="urn:microsoft.com/office/officeart/2005/8/layout/hierarchy1"/>
    <dgm:cxn modelId="{39C46F4C-DEEB-4D41-90CA-17BA5A0CA840}" type="presParOf" srcId="{44490238-C29D-8442-A21C-618B08B43F52}" destId="{CAC57D4F-777A-784D-96C2-C649A5756EA1}" srcOrd="0" destOrd="0" presId="urn:microsoft.com/office/officeart/2005/8/layout/hierarchy1"/>
    <dgm:cxn modelId="{422C6144-EF05-B44A-BE0B-097CD2731806}" type="presParOf" srcId="{CAC57D4F-777A-784D-96C2-C649A5756EA1}" destId="{BD8524BE-81B2-BB44-8D66-817DBED65EE3}" srcOrd="0" destOrd="0" presId="urn:microsoft.com/office/officeart/2005/8/layout/hierarchy1"/>
    <dgm:cxn modelId="{9B5290ED-989C-7340-B4F4-2100C115154D}" type="presParOf" srcId="{CAC57D4F-777A-784D-96C2-C649A5756EA1}" destId="{95890427-3094-8D41-BBAD-857EA1C1DB51}" srcOrd="1" destOrd="0" presId="urn:microsoft.com/office/officeart/2005/8/layout/hierarchy1"/>
    <dgm:cxn modelId="{C2A6E3B1-AA42-9A4A-8C4E-61D228DE6098}" type="presParOf" srcId="{44490238-C29D-8442-A21C-618B08B43F52}" destId="{023CDEDC-64F1-704A-9793-783BF4366F59}" srcOrd="1" destOrd="0" presId="urn:microsoft.com/office/officeart/2005/8/layout/hierarchy1"/>
    <dgm:cxn modelId="{44CDC0D5-0D5E-B241-A950-3AAFD0C30275}" type="presParOf" srcId="{023CDEDC-64F1-704A-9793-783BF4366F59}" destId="{A0150E42-1CB8-E840-95CA-9DD8383BA87E}" srcOrd="0" destOrd="0" presId="urn:microsoft.com/office/officeart/2005/8/layout/hierarchy1"/>
    <dgm:cxn modelId="{1C1B2BB8-8115-3648-8948-61CD630E793A}" type="presParOf" srcId="{023CDEDC-64F1-704A-9793-783BF4366F59}" destId="{08DB5F30-732E-724E-B93A-C3117B7A85E4}" srcOrd="1" destOrd="0" presId="urn:microsoft.com/office/officeart/2005/8/layout/hierarchy1"/>
    <dgm:cxn modelId="{003325C9-2854-204F-BD04-18C4696BB17A}" type="presParOf" srcId="{08DB5F30-732E-724E-B93A-C3117B7A85E4}" destId="{938839FA-0F25-8341-AAAD-211CE64FCBC1}" srcOrd="0" destOrd="0" presId="urn:microsoft.com/office/officeart/2005/8/layout/hierarchy1"/>
    <dgm:cxn modelId="{1ABABD1C-1BA7-8B4E-987B-2F79ECF1E281}" type="presParOf" srcId="{938839FA-0F25-8341-AAAD-211CE64FCBC1}" destId="{6C0F02F5-354F-594C-8D4E-E44B9D02C56D}" srcOrd="0" destOrd="0" presId="urn:microsoft.com/office/officeart/2005/8/layout/hierarchy1"/>
    <dgm:cxn modelId="{01391772-6532-AD45-BC55-EB399B69012B}" type="presParOf" srcId="{938839FA-0F25-8341-AAAD-211CE64FCBC1}" destId="{2F5BB777-4062-2E40-A1EC-621254A02F8A}" srcOrd="1" destOrd="0" presId="urn:microsoft.com/office/officeart/2005/8/layout/hierarchy1"/>
    <dgm:cxn modelId="{31E810B6-9C68-2345-8DEA-896A6E597723}" type="presParOf" srcId="{08DB5F30-732E-724E-B93A-C3117B7A85E4}" destId="{338075C8-6358-7D44-ABE9-CE766CFEAC24}" srcOrd="1" destOrd="0" presId="urn:microsoft.com/office/officeart/2005/8/layout/hierarchy1"/>
    <dgm:cxn modelId="{DC548CB9-53DC-5B4C-BD1A-87B8117388D7}" type="presParOf" srcId="{338075C8-6358-7D44-ABE9-CE766CFEAC24}" destId="{CD19A6AE-2924-9142-B216-EF296B22ABD5}" srcOrd="0" destOrd="0" presId="urn:microsoft.com/office/officeart/2005/8/layout/hierarchy1"/>
    <dgm:cxn modelId="{B4D81A76-D89C-0149-A303-8FC008615FC4}" type="presParOf" srcId="{338075C8-6358-7D44-ABE9-CE766CFEAC24}" destId="{4FA13EC5-0F58-CD40-9198-62EE5F5A2097}" srcOrd="1" destOrd="0" presId="urn:microsoft.com/office/officeart/2005/8/layout/hierarchy1"/>
    <dgm:cxn modelId="{8F6EE96D-EA4D-0C48-B504-5BF6B21F8BB5}" type="presParOf" srcId="{4FA13EC5-0F58-CD40-9198-62EE5F5A2097}" destId="{30C5BB51-ED2B-EB4E-B5DC-510F36FEEFC6}" srcOrd="0" destOrd="0" presId="urn:microsoft.com/office/officeart/2005/8/layout/hierarchy1"/>
    <dgm:cxn modelId="{9EA3A30A-98AB-9D4A-9853-25D640E648F1}" type="presParOf" srcId="{30C5BB51-ED2B-EB4E-B5DC-510F36FEEFC6}" destId="{57F9C0E0-0972-1844-BCE8-D1E51F133891}" srcOrd="0" destOrd="0" presId="urn:microsoft.com/office/officeart/2005/8/layout/hierarchy1"/>
    <dgm:cxn modelId="{D16E2ED1-CF50-D247-92BD-DC6FA4E38479}" type="presParOf" srcId="{30C5BB51-ED2B-EB4E-B5DC-510F36FEEFC6}" destId="{9C1092B4-D567-5E4F-90D0-BAAE5A715AA2}" srcOrd="1" destOrd="0" presId="urn:microsoft.com/office/officeart/2005/8/layout/hierarchy1"/>
    <dgm:cxn modelId="{A099D6D9-BE14-E245-8F4F-169BD570440E}" type="presParOf" srcId="{4FA13EC5-0F58-CD40-9198-62EE5F5A2097}" destId="{7957B0DC-8433-EC47-939D-871F82CA4721}" srcOrd="1" destOrd="0" presId="urn:microsoft.com/office/officeart/2005/8/layout/hierarchy1"/>
    <dgm:cxn modelId="{F041FA39-4C0D-744E-82DC-287FBD948368}" type="presParOf" srcId="{7957B0DC-8433-EC47-939D-871F82CA4721}" destId="{8662DBC8-72A2-464C-BBEB-4A06691CC6C3}" srcOrd="0" destOrd="0" presId="urn:microsoft.com/office/officeart/2005/8/layout/hierarchy1"/>
    <dgm:cxn modelId="{10ED90EC-8D46-9843-9513-75F2E3313681}" type="presParOf" srcId="{7957B0DC-8433-EC47-939D-871F82CA4721}" destId="{20B2B909-0418-5340-8CE0-D428AC015AE9}" srcOrd="1" destOrd="0" presId="urn:microsoft.com/office/officeart/2005/8/layout/hierarchy1"/>
    <dgm:cxn modelId="{F5EB7CD2-3D3B-D240-907C-B27AFC8EF62A}" type="presParOf" srcId="{20B2B909-0418-5340-8CE0-D428AC015AE9}" destId="{22FAB45B-933C-264F-8286-C57F8BEEEB16}" srcOrd="0" destOrd="0" presId="urn:microsoft.com/office/officeart/2005/8/layout/hierarchy1"/>
    <dgm:cxn modelId="{8026A91D-97EC-2543-B873-D33F83B8D6B1}" type="presParOf" srcId="{22FAB45B-933C-264F-8286-C57F8BEEEB16}" destId="{8130BA3B-63C9-C946-A2AD-2126141FB774}" srcOrd="0" destOrd="0" presId="urn:microsoft.com/office/officeart/2005/8/layout/hierarchy1"/>
    <dgm:cxn modelId="{953BE9D0-160D-9E44-AFAB-FAEFD12D6B2D}" type="presParOf" srcId="{22FAB45B-933C-264F-8286-C57F8BEEEB16}" destId="{4B3AB306-B7DC-A643-B14B-16B386A64C72}" srcOrd="1" destOrd="0" presId="urn:microsoft.com/office/officeart/2005/8/layout/hierarchy1"/>
    <dgm:cxn modelId="{E47E8214-87FC-3944-A754-97CD499FD3FB}" type="presParOf" srcId="{20B2B909-0418-5340-8CE0-D428AC015AE9}" destId="{9B6E230C-ADE0-9F46-AB80-D575A1AF9514}" srcOrd="1" destOrd="0" presId="urn:microsoft.com/office/officeart/2005/8/layout/hierarchy1"/>
    <dgm:cxn modelId="{696B4FD6-4EFB-F049-8DF6-B9C40E56B661}" type="presParOf" srcId="{9B6E230C-ADE0-9F46-AB80-D575A1AF9514}" destId="{9CC3E12F-E17F-A541-9076-FF2A77485B5D}" srcOrd="0" destOrd="0" presId="urn:microsoft.com/office/officeart/2005/8/layout/hierarchy1"/>
    <dgm:cxn modelId="{5E6C9336-519F-FD45-BDB8-2D8A3B7C1022}" type="presParOf" srcId="{9B6E230C-ADE0-9F46-AB80-D575A1AF9514}" destId="{B59436D7-010D-114C-90BE-FF4EBD01D1F6}" srcOrd="1" destOrd="0" presId="urn:microsoft.com/office/officeart/2005/8/layout/hierarchy1"/>
    <dgm:cxn modelId="{4F5CA6F5-D77B-DF47-8D2C-0E00EEFC3B01}" type="presParOf" srcId="{B59436D7-010D-114C-90BE-FF4EBD01D1F6}" destId="{68454412-EFF1-D142-924E-97732B74BE11}" srcOrd="0" destOrd="0" presId="urn:microsoft.com/office/officeart/2005/8/layout/hierarchy1"/>
    <dgm:cxn modelId="{026FDDDE-B498-8A45-B2A3-F053B22603D4}" type="presParOf" srcId="{68454412-EFF1-D142-924E-97732B74BE11}" destId="{6314976D-D9E5-934F-AA8A-A35DD0FBE563}" srcOrd="0" destOrd="0" presId="urn:microsoft.com/office/officeart/2005/8/layout/hierarchy1"/>
    <dgm:cxn modelId="{379EA278-FACC-4041-98F2-F1EBC2AA927A}" type="presParOf" srcId="{68454412-EFF1-D142-924E-97732B74BE11}" destId="{C0E798E8-BD5F-B944-9530-DE30A5FB2854}" srcOrd="1" destOrd="0" presId="urn:microsoft.com/office/officeart/2005/8/layout/hierarchy1"/>
    <dgm:cxn modelId="{07ABE4BB-FC1F-4342-B902-0C750CB901CE}" type="presParOf" srcId="{B59436D7-010D-114C-90BE-FF4EBD01D1F6}" destId="{7F06449A-F30A-BB4F-BFF6-44D439411D28}" srcOrd="1" destOrd="0" presId="urn:microsoft.com/office/officeart/2005/8/layout/hierarchy1"/>
    <dgm:cxn modelId="{1E934F45-75D8-504E-A2C1-88424691F6DC}" type="presParOf" srcId="{338075C8-6358-7D44-ABE9-CE766CFEAC24}" destId="{C2B4D9C0-FD17-8342-AD80-8E293AFDA83D}" srcOrd="2" destOrd="0" presId="urn:microsoft.com/office/officeart/2005/8/layout/hierarchy1"/>
    <dgm:cxn modelId="{108859D5-7728-ED40-BB3C-B5454449DC57}" type="presParOf" srcId="{338075C8-6358-7D44-ABE9-CE766CFEAC24}" destId="{5C420443-B71E-7A4E-9E41-1BD34776ED63}" srcOrd="3" destOrd="0" presId="urn:microsoft.com/office/officeart/2005/8/layout/hierarchy1"/>
    <dgm:cxn modelId="{3FB770B2-A6F0-504D-82EC-0254D691C0D7}" type="presParOf" srcId="{5C420443-B71E-7A4E-9E41-1BD34776ED63}" destId="{C17C1D57-53EF-3A42-8D65-CB7FE7D820EC}" srcOrd="0" destOrd="0" presId="urn:microsoft.com/office/officeart/2005/8/layout/hierarchy1"/>
    <dgm:cxn modelId="{BCA0F7B3-0179-B14E-AACF-1BC6CFD8316D}" type="presParOf" srcId="{C17C1D57-53EF-3A42-8D65-CB7FE7D820EC}" destId="{05CD08EF-831C-9E4C-92BC-A14EDD2E5A54}" srcOrd="0" destOrd="0" presId="urn:microsoft.com/office/officeart/2005/8/layout/hierarchy1"/>
    <dgm:cxn modelId="{2920CD67-037A-5642-B12B-B96298E9182B}" type="presParOf" srcId="{C17C1D57-53EF-3A42-8D65-CB7FE7D820EC}" destId="{006EA021-9529-934F-816E-EF5311B5566E}" srcOrd="1" destOrd="0" presId="urn:microsoft.com/office/officeart/2005/8/layout/hierarchy1"/>
    <dgm:cxn modelId="{398505F6-AF14-EF4E-BD7A-2A8019C03041}" type="presParOf" srcId="{5C420443-B71E-7A4E-9E41-1BD34776ED63}" destId="{BC484169-5772-8949-9166-C14263C37BA4}" srcOrd="1" destOrd="0" presId="urn:microsoft.com/office/officeart/2005/8/layout/hierarchy1"/>
    <dgm:cxn modelId="{9C78A7D0-8A17-BE4D-A02A-932FA3A19380}" type="presParOf" srcId="{338075C8-6358-7D44-ABE9-CE766CFEAC24}" destId="{43C07019-1045-154E-A6AA-E74915E1261A}" srcOrd="4" destOrd="0" presId="urn:microsoft.com/office/officeart/2005/8/layout/hierarchy1"/>
    <dgm:cxn modelId="{DCED1824-E33C-0B4B-99F3-8EACE06DE7DD}" type="presParOf" srcId="{338075C8-6358-7D44-ABE9-CE766CFEAC24}" destId="{A3F8DBB0-0AE7-6D41-9433-C4E7CF251444}" srcOrd="5" destOrd="0" presId="urn:microsoft.com/office/officeart/2005/8/layout/hierarchy1"/>
    <dgm:cxn modelId="{960DE8CA-3910-1448-8954-7D017CAE85C2}" type="presParOf" srcId="{A3F8DBB0-0AE7-6D41-9433-C4E7CF251444}" destId="{77312A14-CA70-5746-B66A-511CBE462409}" srcOrd="0" destOrd="0" presId="urn:microsoft.com/office/officeart/2005/8/layout/hierarchy1"/>
    <dgm:cxn modelId="{19413FE3-5083-7948-940C-F61B718EF8FB}" type="presParOf" srcId="{77312A14-CA70-5746-B66A-511CBE462409}" destId="{68E577B3-1A7C-E449-A4F7-662FD57A153C}" srcOrd="0" destOrd="0" presId="urn:microsoft.com/office/officeart/2005/8/layout/hierarchy1"/>
    <dgm:cxn modelId="{F25F3AFC-2703-9242-A3C2-243D0CE8F76A}" type="presParOf" srcId="{77312A14-CA70-5746-B66A-511CBE462409}" destId="{F3A10154-792A-4241-AF08-3B9909575CB7}" srcOrd="1" destOrd="0" presId="urn:microsoft.com/office/officeart/2005/8/layout/hierarchy1"/>
    <dgm:cxn modelId="{FFE1F55D-0ADD-674B-ADD6-225270838F3F}" type="presParOf" srcId="{A3F8DBB0-0AE7-6D41-9433-C4E7CF251444}" destId="{022D2DF1-EC93-9C4B-9E1E-647271A41042}" srcOrd="1" destOrd="0" presId="urn:microsoft.com/office/officeart/2005/8/layout/hierarchy1"/>
    <dgm:cxn modelId="{8119E860-63DE-084F-8692-4EC55A24671A}" type="presParOf" srcId="{338075C8-6358-7D44-ABE9-CE766CFEAC24}" destId="{11249E11-04EF-DA4F-81FB-6CC585F62CFD}" srcOrd="6" destOrd="0" presId="urn:microsoft.com/office/officeart/2005/8/layout/hierarchy1"/>
    <dgm:cxn modelId="{C5889B5C-E134-9B45-B282-F5559A1A34FB}" type="presParOf" srcId="{338075C8-6358-7D44-ABE9-CE766CFEAC24}" destId="{FEA8176E-2E92-A846-A41D-33A0E2CB5387}" srcOrd="7" destOrd="0" presId="urn:microsoft.com/office/officeart/2005/8/layout/hierarchy1"/>
    <dgm:cxn modelId="{ED5F5A15-E2E0-074D-893B-D99BDA1E2AE0}" type="presParOf" srcId="{FEA8176E-2E92-A846-A41D-33A0E2CB5387}" destId="{5DD9D6DC-3429-584F-A06F-7F84166C91E3}" srcOrd="0" destOrd="0" presId="urn:microsoft.com/office/officeart/2005/8/layout/hierarchy1"/>
    <dgm:cxn modelId="{37891BB1-2217-844C-879D-A71EC27E61B6}" type="presParOf" srcId="{5DD9D6DC-3429-584F-A06F-7F84166C91E3}" destId="{8C5E3E74-2DD6-0F49-8D6C-D3B0BFFDB7C7}" srcOrd="0" destOrd="0" presId="urn:microsoft.com/office/officeart/2005/8/layout/hierarchy1"/>
    <dgm:cxn modelId="{032C6CF1-C992-4E48-B4CD-48112BE3BBC5}" type="presParOf" srcId="{5DD9D6DC-3429-584F-A06F-7F84166C91E3}" destId="{477E15A2-9BEA-4F41-A528-EE7C62E3C150}" srcOrd="1" destOrd="0" presId="urn:microsoft.com/office/officeart/2005/8/layout/hierarchy1"/>
    <dgm:cxn modelId="{16B14134-0F01-7D40-AB4B-2C9D39281681}" type="presParOf" srcId="{FEA8176E-2E92-A846-A41D-33A0E2CB5387}" destId="{8BDA543B-A27C-424C-8050-EBBCA94E1A9F}" srcOrd="1" destOrd="0" presId="urn:microsoft.com/office/officeart/2005/8/layout/hierarchy1"/>
    <dgm:cxn modelId="{762CABE4-E449-D14E-AD21-F1ECB8907AAB}" type="presParOf" srcId="{338075C8-6358-7D44-ABE9-CE766CFEAC24}" destId="{7DFCDA05-39E3-1C43-AF10-CCED77556FAE}" srcOrd="8" destOrd="0" presId="urn:microsoft.com/office/officeart/2005/8/layout/hierarchy1"/>
    <dgm:cxn modelId="{E0312AB8-8D88-494F-A921-B947ECC8549B}" type="presParOf" srcId="{338075C8-6358-7D44-ABE9-CE766CFEAC24}" destId="{1A488C1A-A139-104A-8C74-84A26A4F2C73}" srcOrd="9" destOrd="0" presId="urn:microsoft.com/office/officeart/2005/8/layout/hierarchy1"/>
    <dgm:cxn modelId="{A6240058-9A60-C64C-9629-B82AD22F7E53}" type="presParOf" srcId="{1A488C1A-A139-104A-8C74-84A26A4F2C73}" destId="{4737C89A-E597-CA4E-9A3A-AFF9AA522B5F}" srcOrd="0" destOrd="0" presId="urn:microsoft.com/office/officeart/2005/8/layout/hierarchy1"/>
    <dgm:cxn modelId="{590DB9E3-84AF-AA47-9DE6-645A75BC65A8}" type="presParOf" srcId="{4737C89A-E597-CA4E-9A3A-AFF9AA522B5F}" destId="{50731EC3-D182-2B4C-9AAF-7147004C055F}" srcOrd="0" destOrd="0" presId="urn:microsoft.com/office/officeart/2005/8/layout/hierarchy1"/>
    <dgm:cxn modelId="{AE8B20B4-DED2-4240-BA32-9E6432A094C5}" type="presParOf" srcId="{4737C89A-E597-CA4E-9A3A-AFF9AA522B5F}" destId="{0B1C9938-0EE1-0B48-899C-750D04C2793D}" srcOrd="1" destOrd="0" presId="urn:microsoft.com/office/officeart/2005/8/layout/hierarchy1"/>
    <dgm:cxn modelId="{D4D5F403-B5E2-1D4B-91D7-51D1A2A50E6B}" type="presParOf" srcId="{1A488C1A-A139-104A-8C74-84A26A4F2C73}" destId="{F6EEC997-6DDA-FE4C-896F-1C379B98991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805BE9-087E-C54A-B482-E5E4433554D4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90C622-C405-1C42-B92B-D62017F56159}">
      <dgm:prSet phldrT="[Text]"/>
      <dgm:spPr/>
      <dgm:t>
        <a:bodyPr/>
        <a:lstStyle/>
        <a:p>
          <a:r>
            <a:rPr lang="en-US" dirty="0" smtClean="0"/>
            <a:t>Club Members</a:t>
          </a:r>
          <a:endParaRPr lang="en-US" dirty="0"/>
        </a:p>
      </dgm:t>
    </dgm:pt>
    <dgm:pt modelId="{0285FF68-F02B-E24E-BBFA-3C3EF6657C95}" type="parTrans" cxnId="{488A6801-ABCF-324D-9E37-7570F3F3CB8D}">
      <dgm:prSet/>
      <dgm:spPr/>
      <dgm:t>
        <a:bodyPr/>
        <a:lstStyle/>
        <a:p>
          <a:endParaRPr lang="en-US"/>
        </a:p>
      </dgm:t>
    </dgm:pt>
    <dgm:pt modelId="{30E47627-15B5-9445-8DDC-C2BE5A3D16E7}" type="sibTrans" cxnId="{488A6801-ABCF-324D-9E37-7570F3F3CB8D}">
      <dgm:prSet/>
      <dgm:spPr/>
      <dgm:t>
        <a:bodyPr/>
        <a:lstStyle/>
        <a:p>
          <a:endParaRPr lang="en-US"/>
        </a:p>
      </dgm:t>
    </dgm:pt>
    <dgm:pt modelId="{7F262D30-0B10-3945-8DBD-DB3086F4496E}">
      <dgm:prSet phldrT="[Text]"/>
      <dgm:spPr/>
      <dgm:t>
        <a:bodyPr/>
        <a:lstStyle/>
        <a:p>
          <a:r>
            <a:rPr lang="en-US" dirty="0" smtClean="0"/>
            <a:t>Board of Directors</a:t>
          </a:r>
          <a:endParaRPr lang="en-US" dirty="0"/>
        </a:p>
      </dgm:t>
    </dgm:pt>
    <dgm:pt modelId="{5E3415AB-A242-8046-A1CD-415E82A1A5F3}" type="parTrans" cxnId="{6AB14D54-6A44-5849-A687-7346F6FDAF59}">
      <dgm:prSet/>
      <dgm:spPr/>
      <dgm:t>
        <a:bodyPr/>
        <a:lstStyle/>
        <a:p>
          <a:endParaRPr lang="en-US"/>
        </a:p>
      </dgm:t>
    </dgm:pt>
    <dgm:pt modelId="{593917B8-43CD-0146-9164-045EA05EDA81}" type="sibTrans" cxnId="{6AB14D54-6A44-5849-A687-7346F6FDAF59}">
      <dgm:prSet/>
      <dgm:spPr/>
      <dgm:t>
        <a:bodyPr/>
        <a:lstStyle/>
        <a:p>
          <a:endParaRPr lang="en-US"/>
        </a:p>
      </dgm:t>
    </dgm:pt>
    <dgm:pt modelId="{86E11232-58F5-2E46-A12E-153070D5363E}">
      <dgm:prSet phldrT="[Text]"/>
      <dgm:spPr/>
      <dgm:t>
        <a:bodyPr/>
        <a:lstStyle/>
        <a:p>
          <a:r>
            <a:rPr lang="en-US" dirty="0" smtClean="0"/>
            <a:t>Controller</a:t>
          </a:r>
          <a:endParaRPr lang="en-US" dirty="0"/>
        </a:p>
      </dgm:t>
    </dgm:pt>
    <dgm:pt modelId="{C7293355-D958-5047-9C29-5FAF8C88ACCB}" type="parTrans" cxnId="{1F1A0CED-832D-2443-85AD-01D05B68E640}">
      <dgm:prSet/>
      <dgm:spPr/>
      <dgm:t>
        <a:bodyPr/>
        <a:lstStyle/>
        <a:p>
          <a:endParaRPr lang="en-US"/>
        </a:p>
      </dgm:t>
    </dgm:pt>
    <dgm:pt modelId="{3D2CD7E1-F980-1C48-BF09-8FB95765EBFE}" type="sibTrans" cxnId="{1F1A0CED-832D-2443-85AD-01D05B68E640}">
      <dgm:prSet/>
      <dgm:spPr/>
      <dgm:t>
        <a:bodyPr/>
        <a:lstStyle/>
        <a:p>
          <a:endParaRPr lang="en-US"/>
        </a:p>
      </dgm:t>
    </dgm:pt>
    <dgm:pt modelId="{8B9D86AA-5CC2-BF4F-A550-2AABF9E6BF7A}">
      <dgm:prSet phldrT="[Text]"/>
      <dgm:spPr/>
      <dgm:t>
        <a:bodyPr/>
        <a:lstStyle/>
        <a:p>
          <a:r>
            <a:rPr lang="en-US" dirty="0" smtClean="0"/>
            <a:t>General Manager</a:t>
          </a:r>
          <a:endParaRPr lang="en-US" dirty="0"/>
        </a:p>
      </dgm:t>
    </dgm:pt>
    <dgm:pt modelId="{0CB97EDB-5C6A-F946-9973-07C7EF40F13B}" type="parTrans" cxnId="{8E624F5A-DA4D-A447-9C23-10C0C288F967}">
      <dgm:prSet/>
      <dgm:spPr/>
      <dgm:t>
        <a:bodyPr/>
        <a:lstStyle/>
        <a:p>
          <a:endParaRPr lang="en-US"/>
        </a:p>
      </dgm:t>
    </dgm:pt>
    <dgm:pt modelId="{0306D783-48A0-904B-8043-1B774B62DD22}" type="sibTrans" cxnId="{8E624F5A-DA4D-A447-9C23-10C0C288F967}">
      <dgm:prSet/>
      <dgm:spPr/>
      <dgm:t>
        <a:bodyPr/>
        <a:lstStyle/>
        <a:p>
          <a:endParaRPr lang="en-US"/>
        </a:p>
      </dgm:t>
    </dgm:pt>
    <dgm:pt modelId="{F055033D-B5CC-734F-BB8D-C05B21C4F676}">
      <dgm:prSet phldrT="[Text]"/>
      <dgm:spPr/>
      <dgm:t>
        <a:bodyPr/>
        <a:lstStyle/>
        <a:p>
          <a:r>
            <a:rPr lang="en-US" dirty="0" smtClean="0"/>
            <a:t>Club House Manager</a:t>
          </a:r>
          <a:endParaRPr lang="en-US" dirty="0"/>
        </a:p>
      </dgm:t>
    </dgm:pt>
    <dgm:pt modelId="{656E37A3-4A7C-3144-9FF6-DD6E4E807F8A}" type="parTrans" cxnId="{0954C9F7-B122-3747-BEF0-19D4344E5E8F}">
      <dgm:prSet/>
      <dgm:spPr/>
      <dgm:t>
        <a:bodyPr/>
        <a:lstStyle/>
        <a:p>
          <a:endParaRPr lang="en-US"/>
        </a:p>
      </dgm:t>
    </dgm:pt>
    <dgm:pt modelId="{954276B1-2C30-E74F-B5E3-CD191CE646BE}" type="sibTrans" cxnId="{0954C9F7-B122-3747-BEF0-19D4344E5E8F}">
      <dgm:prSet/>
      <dgm:spPr/>
      <dgm:t>
        <a:bodyPr/>
        <a:lstStyle/>
        <a:p>
          <a:endParaRPr lang="en-US"/>
        </a:p>
      </dgm:t>
    </dgm:pt>
    <dgm:pt modelId="{79AC30D1-6B73-AF49-BEC3-F121D84C9676}">
      <dgm:prSet phldrT="[Text]"/>
      <dgm:spPr/>
      <dgm:t>
        <a:bodyPr/>
        <a:lstStyle/>
        <a:p>
          <a:r>
            <a:rPr lang="en-US" dirty="0" smtClean="0"/>
            <a:t> Manager F&amp;B</a:t>
          </a:r>
          <a:endParaRPr lang="en-US" dirty="0"/>
        </a:p>
      </dgm:t>
    </dgm:pt>
    <dgm:pt modelId="{6D863E3C-AF62-1F45-9357-9A550D9218B3}" type="parTrans" cxnId="{A1DB04C7-8491-E143-A36A-E46E3FA9B339}">
      <dgm:prSet/>
      <dgm:spPr/>
      <dgm:t>
        <a:bodyPr/>
        <a:lstStyle/>
        <a:p>
          <a:endParaRPr lang="en-US"/>
        </a:p>
      </dgm:t>
    </dgm:pt>
    <dgm:pt modelId="{811EA69A-F62F-5C49-9F8F-71161F6A2D3C}" type="sibTrans" cxnId="{A1DB04C7-8491-E143-A36A-E46E3FA9B339}">
      <dgm:prSet/>
      <dgm:spPr/>
      <dgm:t>
        <a:bodyPr/>
        <a:lstStyle/>
        <a:p>
          <a:endParaRPr lang="en-US"/>
        </a:p>
      </dgm:t>
    </dgm:pt>
    <dgm:pt modelId="{BEA0BFCA-F75E-1144-AC4A-B65AE99D4A07}">
      <dgm:prSet phldrT="[Text]"/>
      <dgm:spPr/>
      <dgm:t>
        <a:bodyPr/>
        <a:lstStyle/>
        <a:p>
          <a:r>
            <a:rPr lang="en-US" dirty="0" smtClean="0"/>
            <a:t>Restaurant Managers</a:t>
          </a:r>
          <a:endParaRPr lang="en-US" dirty="0"/>
        </a:p>
      </dgm:t>
    </dgm:pt>
    <dgm:pt modelId="{F93D631D-2A82-8B44-87FF-B81335DCA16D}" type="parTrans" cxnId="{A881B0BB-7DAC-B543-A7AC-C59B51345CFE}">
      <dgm:prSet/>
      <dgm:spPr/>
      <dgm:t>
        <a:bodyPr/>
        <a:lstStyle/>
        <a:p>
          <a:endParaRPr lang="en-US"/>
        </a:p>
      </dgm:t>
    </dgm:pt>
    <dgm:pt modelId="{D404DA3E-A156-004A-AC1B-5B61160CD4CD}" type="sibTrans" cxnId="{A881B0BB-7DAC-B543-A7AC-C59B51345CFE}">
      <dgm:prSet/>
      <dgm:spPr/>
      <dgm:t>
        <a:bodyPr/>
        <a:lstStyle/>
        <a:p>
          <a:endParaRPr lang="en-US"/>
        </a:p>
      </dgm:t>
    </dgm:pt>
    <dgm:pt modelId="{4784CEA9-F52E-454D-B0F2-3F5CAC48A649}">
      <dgm:prSet phldrT="[Text]"/>
      <dgm:spPr/>
      <dgm:t>
        <a:bodyPr/>
        <a:lstStyle/>
        <a:p>
          <a:r>
            <a:rPr lang="en-US" dirty="0" smtClean="0"/>
            <a:t>Executive Chef</a:t>
          </a:r>
          <a:endParaRPr lang="en-US" dirty="0"/>
        </a:p>
      </dgm:t>
    </dgm:pt>
    <dgm:pt modelId="{3277831B-454F-A644-B3D9-88727B721270}" type="parTrans" cxnId="{C449046A-4DEF-DB4C-B87B-DA332FA2E722}">
      <dgm:prSet/>
      <dgm:spPr/>
      <dgm:t>
        <a:bodyPr/>
        <a:lstStyle/>
        <a:p>
          <a:endParaRPr lang="en-US"/>
        </a:p>
      </dgm:t>
    </dgm:pt>
    <dgm:pt modelId="{BD166EA8-B24F-604E-8781-4404ABE30D6F}" type="sibTrans" cxnId="{C449046A-4DEF-DB4C-B87B-DA332FA2E722}">
      <dgm:prSet/>
      <dgm:spPr/>
      <dgm:t>
        <a:bodyPr/>
        <a:lstStyle/>
        <a:p>
          <a:endParaRPr lang="en-US"/>
        </a:p>
      </dgm:t>
    </dgm:pt>
    <dgm:pt modelId="{A5D71B14-C367-4E41-85C6-C63DCCF2F586}">
      <dgm:prSet phldrT="[Text]"/>
      <dgm:spPr/>
      <dgm:t>
        <a:bodyPr/>
        <a:lstStyle/>
        <a:p>
          <a:r>
            <a:rPr lang="en-US" dirty="0" smtClean="0"/>
            <a:t>Executive Steward</a:t>
          </a:r>
          <a:endParaRPr lang="en-US" dirty="0"/>
        </a:p>
      </dgm:t>
    </dgm:pt>
    <dgm:pt modelId="{1810CD4F-AF2E-6D4A-B2B4-DF7CF0A20B18}" type="parTrans" cxnId="{382BC4B5-D277-DF4E-88C7-B76A0E429260}">
      <dgm:prSet/>
      <dgm:spPr/>
      <dgm:t>
        <a:bodyPr/>
        <a:lstStyle/>
        <a:p>
          <a:endParaRPr lang="en-US"/>
        </a:p>
      </dgm:t>
    </dgm:pt>
    <dgm:pt modelId="{01C2816C-D38B-3741-9BF4-AD89157B29CF}" type="sibTrans" cxnId="{382BC4B5-D277-DF4E-88C7-B76A0E429260}">
      <dgm:prSet/>
      <dgm:spPr/>
      <dgm:t>
        <a:bodyPr/>
        <a:lstStyle/>
        <a:p>
          <a:endParaRPr lang="en-US"/>
        </a:p>
      </dgm:t>
    </dgm:pt>
    <dgm:pt modelId="{1E26BC53-7C60-EF4F-AF63-9E7717B940C9}">
      <dgm:prSet phldrT="[Text]"/>
      <dgm:spPr/>
      <dgm:t>
        <a:bodyPr/>
        <a:lstStyle/>
        <a:p>
          <a:r>
            <a:rPr lang="en-US" dirty="0" smtClean="0"/>
            <a:t>Catering sales</a:t>
          </a:r>
          <a:endParaRPr lang="en-US" dirty="0"/>
        </a:p>
      </dgm:t>
    </dgm:pt>
    <dgm:pt modelId="{6A33FE4E-B594-914A-9C0D-8F4602B94F63}" type="parTrans" cxnId="{0DD4AC9B-0F06-3643-BABF-B84B3BC138AF}">
      <dgm:prSet/>
      <dgm:spPr/>
      <dgm:t>
        <a:bodyPr/>
        <a:lstStyle/>
        <a:p>
          <a:endParaRPr lang="en-US"/>
        </a:p>
      </dgm:t>
    </dgm:pt>
    <dgm:pt modelId="{B5FCA802-2D44-6B4E-AE8C-09420C76612B}" type="sibTrans" cxnId="{0DD4AC9B-0F06-3643-BABF-B84B3BC138AF}">
      <dgm:prSet/>
      <dgm:spPr/>
      <dgm:t>
        <a:bodyPr/>
        <a:lstStyle/>
        <a:p>
          <a:endParaRPr lang="en-US"/>
        </a:p>
      </dgm:t>
    </dgm:pt>
    <dgm:pt modelId="{8487A9B3-9A77-5043-9E00-1E9E4A8E3948}">
      <dgm:prSet phldrT="[Text]"/>
      <dgm:spPr/>
      <dgm:t>
        <a:bodyPr/>
        <a:lstStyle/>
        <a:p>
          <a:r>
            <a:rPr lang="en-US" dirty="0" smtClean="0"/>
            <a:t>Banquet Manager</a:t>
          </a:r>
          <a:endParaRPr lang="en-US" dirty="0"/>
        </a:p>
      </dgm:t>
    </dgm:pt>
    <dgm:pt modelId="{6FDFC882-F67C-A445-87AF-95A0EE7121B5}" type="parTrans" cxnId="{CB09EBCD-493B-564C-B9D1-849934D48C64}">
      <dgm:prSet/>
      <dgm:spPr/>
      <dgm:t>
        <a:bodyPr/>
        <a:lstStyle/>
        <a:p>
          <a:endParaRPr lang="en-US"/>
        </a:p>
      </dgm:t>
    </dgm:pt>
    <dgm:pt modelId="{4BD81656-E58A-F64F-A5E1-F7DC63F4FE76}" type="sibTrans" cxnId="{CB09EBCD-493B-564C-B9D1-849934D48C64}">
      <dgm:prSet/>
      <dgm:spPr/>
      <dgm:t>
        <a:bodyPr/>
        <a:lstStyle/>
        <a:p>
          <a:endParaRPr lang="en-US"/>
        </a:p>
      </dgm:t>
    </dgm:pt>
    <dgm:pt modelId="{D7640551-AA2E-C04D-A29F-BC56E7682DC5}">
      <dgm:prSet phldrT="[Text]"/>
      <dgm:spPr/>
      <dgm:t>
        <a:bodyPr/>
        <a:lstStyle/>
        <a:p>
          <a:r>
            <a:rPr lang="en-US" dirty="0" smtClean="0"/>
            <a:t>Bar Manager</a:t>
          </a:r>
          <a:endParaRPr lang="en-US" dirty="0"/>
        </a:p>
      </dgm:t>
    </dgm:pt>
    <dgm:pt modelId="{3740DC97-38A5-5845-81FA-558914AD3061}" type="parTrans" cxnId="{9A28C206-F403-3041-B364-7B1B368D004E}">
      <dgm:prSet/>
      <dgm:spPr/>
      <dgm:t>
        <a:bodyPr/>
        <a:lstStyle/>
        <a:p>
          <a:endParaRPr lang="en-US"/>
        </a:p>
      </dgm:t>
    </dgm:pt>
    <dgm:pt modelId="{E950DE43-FB6F-A145-8232-36FD1E691403}" type="sibTrans" cxnId="{9A28C206-F403-3041-B364-7B1B368D004E}">
      <dgm:prSet/>
      <dgm:spPr/>
      <dgm:t>
        <a:bodyPr/>
        <a:lstStyle/>
        <a:p>
          <a:endParaRPr lang="en-US"/>
        </a:p>
      </dgm:t>
    </dgm:pt>
    <dgm:pt modelId="{648B4BB0-D93E-3B40-98E2-1F28360A4DD1}">
      <dgm:prSet phldrT="[Text]"/>
      <dgm:spPr/>
      <dgm:t>
        <a:bodyPr/>
        <a:lstStyle/>
        <a:p>
          <a:r>
            <a:rPr lang="en-US" dirty="0" smtClean="0"/>
            <a:t>Dining Team</a:t>
          </a:r>
          <a:endParaRPr lang="en-US" dirty="0"/>
        </a:p>
      </dgm:t>
    </dgm:pt>
    <dgm:pt modelId="{DC12CCAC-2493-D342-BCEE-0A238A848813}" type="parTrans" cxnId="{9A752A77-638C-E545-A611-97BA95EB7CA7}">
      <dgm:prSet/>
      <dgm:spPr/>
      <dgm:t>
        <a:bodyPr/>
        <a:lstStyle/>
        <a:p>
          <a:endParaRPr lang="en-US"/>
        </a:p>
      </dgm:t>
    </dgm:pt>
    <dgm:pt modelId="{ED69C85A-0A78-DD4F-B7A3-2C131D581C72}" type="sibTrans" cxnId="{9A752A77-638C-E545-A611-97BA95EB7CA7}">
      <dgm:prSet/>
      <dgm:spPr/>
      <dgm:t>
        <a:bodyPr/>
        <a:lstStyle/>
        <a:p>
          <a:endParaRPr lang="en-US"/>
        </a:p>
      </dgm:t>
    </dgm:pt>
    <dgm:pt modelId="{757C4F21-B5C9-8B44-B676-D0361E0E1997}">
      <dgm:prSet phldrT="[Text]"/>
      <dgm:spPr/>
      <dgm:t>
        <a:bodyPr/>
        <a:lstStyle/>
        <a:p>
          <a:r>
            <a:rPr lang="en-US" dirty="0" smtClean="0"/>
            <a:t>Culinary Team</a:t>
          </a:r>
          <a:endParaRPr lang="en-US" dirty="0"/>
        </a:p>
      </dgm:t>
    </dgm:pt>
    <dgm:pt modelId="{F8AD7926-059F-8848-B691-BD425CF6FC38}" type="parTrans" cxnId="{616F3430-4C9C-3842-9841-3A6C207E8E86}">
      <dgm:prSet/>
      <dgm:spPr/>
      <dgm:t>
        <a:bodyPr/>
        <a:lstStyle/>
        <a:p>
          <a:endParaRPr lang="en-US"/>
        </a:p>
      </dgm:t>
    </dgm:pt>
    <dgm:pt modelId="{E65D94D6-666A-F244-A1F8-0725744F5BFB}" type="sibTrans" cxnId="{616F3430-4C9C-3842-9841-3A6C207E8E86}">
      <dgm:prSet/>
      <dgm:spPr/>
      <dgm:t>
        <a:bodyPr/>
        <a:lstStyle/>
        <a:p>
          <a:endParaRPr lang="en-US"/>
        </a:p>
      </dgm:t>
    </dgm:pt>
    <dgm:pt modelId="{CD8DC00F-CC7D-C049-99DE-DC5133EEC853}">
      <dgm:prSet phldrT="[Text]"/>
      <dgm:spPr/>
      <dgm:t>
        <a:bodyPr/>
        <a:lstStyle/>
        <a:p>
          <a:r>
            <a:rPr lang="en-US" dirty="0" smtClean="0"/>
            <a:t>Dish Washers</a:t>
          </a:r>
          <a:endParaRPr lang="en-US" dirty="0"/>
        </a:p>
      </dgm:t>
    </dgm:pt>
    <dgm:pt modelId="{05A603D2-DB4F-6B44-BD6E-FB839F3A348D}" type="parTrans" cxnId="{5AE2066A-E4BA-0048-A613-C4AE67C9AC9E}">
      <dgm:prSet/>
      <dgm:spPr/>
      <dgm:t>
        <a:bodyPr/>
        <a:lstStyle/>
        <a:p>
          <a:endParaRPr lang="en-US"/>
        </a:p>
      </dgm:t>
    </dgm:pt>
    <dgm:pt modelId="{A479B34E-8ED3-E445-91A6-AD56D1F770B5}" type="sibTrans" cxnId="{5AE2066A-E4BA-0048-A613-C4AE67C9AC9E}">
      <dgm:prSet/>
      <dgm:spPr/>
      <dgm:t>
        <a:bodyPr/>
        <a:lstStyle/>
        <a:p>
          <a:endParaRPr lang="en-US"/>
        </a:p>
      </dgm:t>
    </dgm:pt>
    <dgm:pt modelId="{A44293BD-A83F-2B4E-910D-5E7D2B8224C3}">
      <dgm:prSet phldrT="[Text]"/>
      <dgm:spPr/>
      <dgm:t>
        <a:bodyPr/>
        <a:lstStyle/>
        <a:p>
          <a:r>
            <a:rPr lang="en-US" dirty="0" smtClean="0"/>
            <a:t>Service staff</a:t>
          </a:r>
          <a:endParaRPr lang="en-US" dirty="0"/>
        </a:p>
      </dgm:t>
    </dgm:pt>
    <dgm:pt modelId="{BDDA61EC-B328-1741-A35A-F3089386130C}" type="parTrans" cxnId="{E1C9AA30-8E64-2944-9A88-BC183D729E4F}">
      <dgm:prSet/>
      <dgm:spPr/>
      <dgm:t>
        <a:bodyPr/>
        <a:lstStyle/>
        <a:p>
          <a:endParaRPr lang="en-US"/>
        </a:p>
      </dgm:t>
    </dgm:pt>
    <dgm:pt modelId="{3054D2B9-09F2-5341-9C42-A94B5E17E082}" type="sibTrans" cxnId="{E1C9AA30-8E64-2944-9A88-BC183D729E4F}">
      <dgm:prSet/>
      <dgm:spPr/>
      <dgm:t>
        <a:bodyPr/>
        <a:lstStyle/>
        <a:p>
          <a:endParaRPr lang="en-US"/>
        </a:p>
      </dgm:t>
    </dgm:pt>
    <dgm:pt modelId="{9E91E9B8-5D3B-0142-865C-02F177B0839A}">
      <dgm:prSet phldrT="[Text]"/>
      <dgm:spPr/>
      <dgm:t>
        <a:bodyPr/>
        <a:lstStyle/>
        <a:p>
          <a:r>
            <a:rPr lang="en-US" dirty="0" smtClean="0"/>
            <a:t>Bartenders/Servers</a:t>
          </a:r>
          <a:endParaRPr lang="en-US" dirty="0"/>
        </a:p>
      </dgm:t>
    </dgm:pt>
    <dgm:pt modelId="{E476C412-4C71-3C47-9D71-A4FC6EAFB675}" type="parTrans" cxnId="{26038AA2-3F75-C841-9F52-647BB0D8B4FF}">
      <dgm:prSet/>
      <dgm:spPr/>
      <dgm:t>
        <a:bodyPr/>
        <a:lstStyle/>
        <a:p>
          <a:endParaRPr lang="en-US"/>
        </a:p>
      </dgm:t>
    </dgm:pt>
    <dgm:pt modelId="{A79F1527-8A39-C44E-8CB3-C29958E346D8}" type="sibTrans" cxnId="{26038AA2-3F75-C841-9F52-647BB0D8B4FF}">
      <dgm:prSet/>
      <dgm:spPr/>
      <dgm:t>
        <a:bodyPr/>
        <a:lstStyle/>
        <a:p>
          <a:endParaRPr lang="en-US"/>
        </a:p>
      </dgm:t>
    </dgm:pt>
    <dgm:pt modelId="{E13FA880-880E-BE4B-B92F-9E8DACC62CD3}" type="pres">
      <dgm:prSet presAssocID="{02805BE9-087E-C54A-B482-E5E4433554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74F713-EC3B-5C42-996C-23D5B135198F}" type="pres">
      <dgm:prSet presAssocID="{B190C622-C405-1C42-B92B-D62017F56159}" presName="hierRoot1" presStyleCnt="0"/>
      <dgm:spPr/>
    </dgm:pt>
    <dgm:pt modelId="{0BF1C23C-BB91-9948-8126-6716B6C81939}" type="pres">
      <dgm:prSet presAssocID="{B190C622-C405-1C42-B92B-D62017F56159}" presName="composite" presStyleCnt="0"/>
      <dgm:spPr/>
    </dgm:pt>
    <dgm:pt modelId="{8B997F30-9AA1-7849-B741-59F3884C6E28}" type="pres">
      <dgm:prSet presAssocID="{B190C622-C405-1C42-B92B-D62017F56159}" presName="background" presStyleLbl="node0" presStyleIdx="0" presStyleCnt="1"/>
      <dgm:spPr/>
    </dgm:pt>
    <dgm:pt modelId="{B7678BC0-5731-9B4E-B06C-4AA4950CC871}" type="pres">
      <dgm:prSet presAssocID="{B190C622-C405-1C42-B92B-D62017F5615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84ADB6-4397-6E43-B4F9-EC4476C0A8BF}" type="pres">
      <dgm:prSet presAssocID="{B190C622-C405-1C42-B92B-D62017F56159}" presName="hierChild2" presStyleCnt="0"/>
      <dgm:spPr/>
    </dgm:pt>
    <dgm:pt modelId="{925EFF4F-941F-8840-B154-7425D180288B}" type="pres">
      <dgm:prSet presAssocID="{5E3415AB-A242-8046-A1CD-415E82A1A5F3}" presName="Name10" presStyleLbl="parChTrans1D2" presStyleIdx="0" presStyleCnt="1"/>
      <dgm:spPr/>
      <dgm:t>
        <a:bodyPr/>
        <a:lstStyle/>
        <a:p>
          <a:endParaRPr lang="en-US"/>
        </a:p>
      </dgm:t>
    </dgm:pt>
    <dgm:pt modelId="{0B8848DB-7A2D-FE44-A26D-7EC0F49A0947}" type="pres">
      <dgm:prSet presAssocID="{7F262D30-0B10-3945-8DBD-DB3086F4496E}" presName="hierRoot2" presStyleCnt="0"/>
      <dgm:spPr/>
    </dgm:pt>
    <dgm:pt modelId="{09932A00-7C81-AA44-A66A-05C7970AF9D0}" type="pres">
      <dgm:prSet presAssocID="{7F262D30-0B10-3945-8DBD-DB3086F4496E}" presName="composite2" presStyleCnt="0"/>
      <dgm:spPr/>
    </dgm:pt>
    <dgm:pt modelId="{9B6B235D-B819-2741-B343-AC091F759C7D}" type="pres">
      <dgm:prSet presAssocID="{7F262D30-0B10-3945-8DBD-DB3086F4496E}" presName="background2" presStyleLbl="node2" presStyleIdx="0" presStyleCnt="1"/>
      <dgm:spPr/>
    </dgm:pt>
    <dgm:pt modelId="{C03C567F-A2BF-0C4C-BAB6-DC158CB4B46B}" type="pres">
      <dgm:prSet presAssocID="{7F262D30-0B10-3945-8DBD-DB3086F4496E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374C76-8010-7E48-A54F-2D4DFFFC1F27}" type="pres">
      <dgm:prSet presAssocID="{7F262D30-0B10-3945-8DBD-DB3086F4496E}" presName="hierChild3" presStyleCnt="0"/>
      <dgm:spPr/>
    </dgm:pt>
    <dgm:pt modelId="{3E9160A5-4BA9-D14B-832E-81736946ED92}" type="pres">
      <dgm:prSet presAssocID="{C7293355-D958-5047-9C29-5FAF8C88ACCB}" presName="Name17" presStyleLbl="parChTrans1D3" presStyleIdx="0" presStyleCnt="2"/>
      <dgm:spPr/>
      <dgm:t>
        <a:bodyPr/>
        <a:lstStyle/>
        <a:p>
          <a:endParaRPr lang="en-US"/>
        </a:p>
      </dgm:t>
    </dgm:pt>
    <dgm:pt modelId="{F5FF2BAC-5F0B-D042-8637-6E06C05E27C4}" type="pres">
      <dgm:prSet presAssocID="{86E11232-58F5-2E46-A12E-153070D5363E}" presName="hierRoot3" presStyleCnt="0"/>
      <dgm:spPr/>
    </dgm:pt>
    <dgm:pt modelId="{F6D9EA14-7A19-C94B-A4CF-D850C0DC4D93}" type="pres">
      <dgm:prSet presAssocID="{86E11232-58F5-2E46-A12E-153070D5363E}" presName="composite3" presStyleCnt="0"/>
      <dgm:spPr/>
    </dgm:pt>
    <dgm:pt modelId="{E1581126-C74C-5E4F-BA59-9D18FB2B04CC}" type="pres">
      <dgm:prSet presAssocID="{86E11232-58F5-2E46-A12E-153070D5363E}" presName="background3" presStyleLbl="node3" presStyleIdx="0" presStyleCnt="2"/>
      <dgm:spPr/>
    </dgm:pt>
    <dgm:pt modelId="{B27F4174-87C2-1147-9D40-E95CE0B67BDF}" type="pres">
      <dgm:prSet presAssocID="{86E11232-58F5-2E46-A12E-153070D5363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43A722-BDDD-3E46-BBCF-A43417E5CD63}" type="pres">
      <dgm:prSet presAssocID="{86E11232-58F5-2E46-A12E-153070D5363E}" presName="hierChild4" presStyleCnt="0"/>
      <dgm:spPr/>
    </dgm:pt>
    <dgm:pt modelId="{D3B2D488-5F44-CE46-B9DB-FFC8568CF9DB}" type="pres">
      <dgm:prSet presAssocID="{0CB97EDB-5C6A-F946-9973-07C7EF40F13B}" presName="Name17" presStyleLbl="parChTrans1D3" presStyleIdx="1" presStyleCnt="2"/>
      <dgm:spPr/>
      <dgm:t>
        <a:bodyPr/>
        <a:lstStyle/>
        <a:p>
          <a:endParaRPr lang="en-US"/>
        </a:p>
      </dgm:t>
    </dgm:pt>
    <dgm:pt modelId="{DE8FCD89-F0D3-C84F-969F-D86D577F1C33}" type="pres">
      <dgm:prSet presAssocID="{8B9D86AA-5CC2-BF4F-A550-2AABF9E6BF7A}" presName="hierRoot3" presStyleCnt="0"/>
      <dgm:spPr/>
    </dgm:pt>
    <dgm:pt modelId="{0C749B9D-02F5-6943-9232-92B4DB156091}" type="pres">
      <dgm:prSet presAssocID="{8B9D86AA-5CC2-BF4F-A550-2AABF9E6BF7A}" presName="composite3" presStyleCnt="0"/>
      <dgm:spPr/>
    </dgm:pt>
    <dgm:pt modelId="{EA552C23-9C47-4D4F-949F-13051A0AF5F9}" type="pres">
      <dgm:prSet presAssocID="{8B9D86AA-5CC2-BF4F-A550-2AABF9E6BF7A}" presName="background3" presStyleLbl="node3" presStyleIdx="1" presStyleCnt="2"/>
      <dgm:spPr/>
    </dgm:pt>
    <dgm:pt modelId="{79E09DB1-A4C0-1C4B-98D8-7E6827461D7C}" type="pres">
      <dgm:prSet presAssocID="{8B9D86AA-5CC2-BF4F-A550-2AABF9E6BF7A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1DDFC8-05E4-794C-9128-690E29823592}" type="pres">
      <dgm:prSet presAssocID="{8B9D86AA-5CC2-BF4F-A550-2AABF9E6BF7A}" presName="hierChild4" presStyleCnt="0"/>
      <dgm:spPr/>
    </dgm:pt>
    <dgm:pt modelId="{24B70B65-1A61-8046-A8AA-25F8AC2057DE}" type="pres">
      <dgm:prSet presAssocID="{656E37A3-4A7C-3144-9FF6-DD6E4E807F8A}" presName="Name23" presStyleLbl="parChTrans1D4" presStyleIdx="0" presStyleCnt="13"/>
      <dgm:spPr/>
      <dgm:t>
        <a:bodyPr/>
        <a:lstStyle/>
        <a:p>
          <a:endParaRPr lang="en-US"/>
        </a:p>
      </dgm:t>
    </dgm:pt>
    <dgm:pt modelId="{B91D4B4E-F40F-FC4E-A155-66025A9AD4BA}" type="pres">
      <dgm:prSet presAssocID="{F055033D-B5CC-734F-BB8D-C05B21C4F676}" presName="hierRoot4" presStyleCnt="0"/>
      <dgm:spPr/>
    </dgm:pt>
    <dgm:pt modelId="{B303ACB1-99A3-2745-A9C2-E1E2FC1B45FF}" type="pres">
      <dgm:prSet presAssocID="{F055033D-B5CC-734F-BB8D-C05B21C4F676}" presName="composite4" presStyleCnt="0"/>
      <dgm:spPr/>
    </dgm:pt>
    <dgm:pt modelId="{02D6F726-1FAC-1343-8206-222A0726E753}" type="pres">
      <dgm:prSet presAssocID="{F055033D-B5CC-734F-BB8D-C05B21C4F676}" presName="background4" presStyleLbl="node4" presStyleIdx="0" presStyleCnt="13"/>
      <dgm:spPr/>
    </dgm:pt>
    <dgm:pt modelId="{05C68F21-5B26-5D45-B082-2B6872AB9015}" type="pres">
      <dgm:prSet presAssocID="{F055033D-B5CC-734F-BB8D-C05B21C4F676}" presName="text4" presStyleLbl="fgAcc4" presStyleIdx="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683629-D0C8-594D-9FCC-875052A7E4C0}" type="pres">
      <dgm:prSet presAssocID="{F055033D-B5CC-734F-BB8D-C05B21C4F676}" presName="hierChild5" presStyleCnt="0"/>
      <dgm:spPr/>
    </dgm:pt>
    <dgm:pt modelId="{5184074A-08A0-C044-833D-C3B7109ECD1A}" type="pres">
      <dgm:prSet presAssocID="{6D863E3C-AF62-1F45-9357-9A550D9218B3}" presName="Name23" presStyleLbl="parChTrans1D4" presStyleIdx="1" presStyleCnt="13"/>
      <dgm:spPr/>
      <dgm:t>
        <a:bodyPr/>
        <a:lstStyle/>
        <a:p>
          <a:endParaRPr lang="en-US"/>
        </a:p>
      </dgm:t>
    </dgm:pt>
    <dgm:pt modelId="{C52F7F80-A01C-5042-ADE5-9BD1E5223BA7}" type="pres">
      <dgm:prSet presAssocID="{79AC30D1-6B73-AF49-BEC3-F121D84C9676}" presName="hierRoot4" presStyleCnt="0"/>
      <dgm:spPr/>
    </dgm:pt>
    <dgm:pt modelId="{C069EB34-10A3-E74A-BAF6-DF11CD082C49}" type="pres">
      <dgm:prSet presAssocID="{79AC30D1-6B73-AF49-BEC3-F121D84C9676}" presName="composite4" presStyleCnt="0"/>
      <dgm:spPr/>
    </dgm:pt>
    <dgm:pt modelId="{2DEA686B-6CBE-3C40-9787-B7832DDFF95A}" type="pres">
      <dgm:prSet presAssocID="{79AC30D1-6B73-AF49-BEC3-F121D84C9676}" presName="background4" presStyleLbl="node4" presStyleIdx="1" presStyleCnt="13"/>
      <dgm:spPr/>
    </dgm:pt>
    <dgm:pt modelId="{B23B8E8C-1565-3447-8ED4-09A80F7C850E}" type="pres">
      <dgm:prSet presAssocID="{79AC30D1-6B73-AF49-BEC3-F121D84C9676}" presName="text4" presStyleLbl="fgAcc4" presStyleIdx="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C86AB4-4548-1D4A-81FF-D5432C0A6F2B}" type="pres">
      <dgm:prSet presAssocID="{79AC30D1-6B73-AF49-BEC3-F121D84C9676}" presName="hierChild5" presStyleCnt="0"/>
      <dgm:spPr/>
    </dgm:pt>
    <dgm:pt modelId="{7AEC9C9A-4BB4-1F41-B56B-1F5273625F28}" type="pres">
      <dgm:prSet presAssocID="{F93D631D-2A82-8B44-87FF-B81335DCA16D}" presName="Name23" presStyleLbl="parChTrans1D4" presStyleIdx="2" presStyleCnt="13"/>
      <dgm:spPr/>
      <dgm:t>
        <a:bodyPr/>
        <a:lstStyle/>
        <a:p>
          <a:endParaRPr lang="en-US"/>
        </a:p>
      </dgm:t>
    </dgm:pt>
    <dgm:pt modelId="{A6B65428-B69D-0F46-9851-9978927C0EFD}" type="pres">
      <dgm:prSet presAssocID="{BEA0BFCA-F75E-1144-AC4A-B65AE99D4A07}" presName="hierRoot4" presStyleCnt="0"/>
      <dgm:spPr/>
    </dgm:pt>
    <dgm:pt modelId="{29B52385-3A2D-B94D-ADC0-D130DF54F168}" type="pres">
      <dgm:prSet presAssocID="{BEA0BFCA-F75E-1144-AC4A-B65AE99D4A07}" presName="composite4" presStyleCnt="0"/>
      <dgm:spPr/>
    </dgm:pt>
    <dgm:pt modelId="{8B90A4A7-EBCB-8049-86D7-852EAA1C41AD}" type="pres">
      <dgm:prSet presAssocID="{BEA0BFCA-F75E-1144-AC4A-B65AE99D4A07}" presName="background4" presStyleLbl="node4" presStyleIdx="2" presStyleCnt="13"/>
      <dgm:spPr/>
    </dgm:pt>
    <dgm:pt modelId="{7DCAEBB8-B7C5-8541-A7C3-2FCAB6AA2681}" type="pres">
      <dgm:prSet presAssocID="{BEA0BFCA-F75E-1144-AC4A-B65AE99D4A07}" presName="text4" presStyleLbl="fgAcc4" presStyleIdx="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5F0C50-2AE7-6C43-8BEB-27E8673A8454}" type="pres">
      <dgm:prSet presAssocID="{BEA0BFCA-F75E-1144-AC4A-B65AE99D4A07}" presName="hierChild5" presStyleCnt="0"/>
      <dgm:spPr/>
    </dgm:pt>
    <dgm:pt modelId="{49DF53B3-41B3-A047-AE3A-AF723F214C70}" type="pres">
      <dgm:prSet presAssocID="{DC12CCAC-2493-D342-BCEE-0A238A848813}" presName="Name23" presStyleLbl="parChTrans1D4" presStyleIdx="3" presStyleCnt="13"/>
      <dgm:spPr/>
      <dgm:t>
        <a:bodyPr/>
        <a:lstStyle/>
        <a:p>
          <a:endParaRPr lang="en-US"/>
        </a:p>
      </dgm:t>
    </dgm:pt>
    <dgm:pt modelId="{F1C74D29-57FF-4243-8CFE-ABE49A09EAC5}" type="pres">
      <dgm:prSet presAssocID="{648B4BB0-D93E-3B40-98E2-1F28360A4DD1}" presName="hierRoot4" presStyleCnt="0"/>
      <dgm:spPr/>
    </dgm:pt>
    <dgm:pt modelId="{0A842FFB-FBF5-EB45-98EF-C2DC3C48951B}" type="pres">
      <dgm:prSet presAssocID="{648B4BB0-D93E-3B40-98E2-1F28360A4DD1}" presName="composite4" presStyleCnt="0"/>
      <dgm:spPr/>
    </dgm:pt>
    <dgm:pt modelId="{9C47B40C-0FFD-2A4B-8678-6B6149419306}" type="pres">
      <dgm:prSet presAssocID="{648B4BB0-D93E-3B40-98E2-1F28360A4DD1}" presName="background4" presStyleLbl="node4" presStyleIdx="3" presStyleCnt="13"/>
      <dgm:spPr/>
    </dgm:pt>
    <dgm:pt modelId="{E04C8708-0DBB-8945-BF45-AA08CFD3E8E1}" type="pres">
      <dgm:prSet presAssocID="{648B4BB0-D93E-3B40-98E2-1F28360A4DD1}" presName="text4" presStyleLbl="fgAcc4" presStyleIdx="3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C20618-34C1-974E-8798-1DD40137F556}" type="pres">
      <dgm:prSet presAssocID="{648B4BB0-D93E-3B40-98E2-1F28360A4DD1}" presName="hierChild5" presStyleCnt="0"/>
      <dgm:spPr/>
    </dgm:pt>
    <dgm:pt modelId="{3040CF5B-B676-9849-B0CB-E503EA04D116}" type="pres">
      <dgm:prSet presAssocID="{3277831B-454F-A644-B3D9-88727B721270}" presName="Name23" presStyleLbl="parChTrans1D4" presStyleIdx="4" presStyleCnt="13"/>
      <dgm:spPr/>
      <dgm:t>
        <a:bodyPr/>
        <a:lstStyle/>
        <a:p>
          <a:endParaRPr lang="en-US"/>
        </a:p>
      </dgm:t>
    </dgm:pt>
    <dgm:pt modelId="{2F64A1DC-8AAB-2048-84DB-C46AC2319E56}" type="pres">
      <dgm:prSet presAssocID="{4784CEA9-F52E-454D-B0F2-3F5CAC48A649}" presName="hierRoot4" presStyleCnt="0"/>
      <dgm:spPr/>
    </dgm:pt>
    <dgm:pt modelId="{E366C40C-6A82-5643-8222-5783EAF2EA27}" type="pres">
      <dgm:prSet presAssocID="{4784CEA9-F52E-454D-B0F2-3F5CAC48A649}" presName="composite4" presStyleCnt="0"/>
      <dgm:spPr/>
    </dgm:pt>
    <dgm:pt modelId="{90F5595A-D564-5E46-8F1E-A7A08DEEEDDE}" type="pres">
      <dgm:prSet presAssocID="{4784CEA9-F52E-454D-B0F2-3F5CAC48A649}" presName="background4" presStyleLbl="node4" presStyleIdx="4" presStyleCnt="13"/>
      <dgm:spPr/>
    </dgm:pt>
    <dgm:pt modelId="{E30B05E6-530E-564F-BDF7-854037B3C9C9}" type="pres">
      <dgm:prSet presAssocID="{4784CEA9-F52E-454D-B0F2-3F5CAC48A649}" presName="text4" presStyleLbl="fgAcc4" presStyleIdx="4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C0C760-92CC-0248-BA1D-53A410FD4D3A}" type="pres">
      <dgm:prSet presAssocID="{4784CEA9-F52E-454D-B0F2-3F5CAC48A649}" presName="hierChild5" presStyleCnt="0"/>
      <dgm:spPr/>
    </dgm:pt>
    <dgm:pt modelId="{4409F8C6-5DAC-EE40-8DB9-43982F6EF57A}" type="pres">
      <dgm:prSet presAssocID="{F8AD7926-059F-8848-B691-BD425CF6FC38}" presName="Name23" presStyleLbl="parChTrans1D4" presStyleIdx="5" presStyleCnt="13"/>
      <dgm:spPr/>
      <dgm:t>
        <a:bodyPr/>
        <a:lstStyle/>
        <a:p>
          <a:endParaRPr lang="en-US"/>
        </a:p>
      </dgm:t>
    </dgm:pt>
    <dgm:pt modelId="{28CA5CF9-017C-5E4E-8250-56758358F6C6}" type="pres">
      <dgm:prSet presAssocID="{757C4F21-B5C9-8B44-B676-D0361E0E1997}" presName="hierRoot4" presStyleCnt="0"/>
      <dgm:spPr/>
    </dgm:pt>
    <dgm:pt modelId="{DFF6AAEA-55AA-BF44-806B-87D15634AF65}" type="pres">
      <dgm:prSet presAssocID="{757C4F21-B5C9-8B44-B676-D0361E0E1997}" presName="composite4" presStyleCnt="0"/>
      <dgm:spPr/>
    </dgm:pt>
    <dgm:pt modelId="{D3437D4E-B27F-094C-B8E4-2DF616BBFBA1}" type="pres">
      <dgm:prSet presAssocID="{757C4F21-B5C9-8B44-B676-D0361E0E1997}" presName="background4" presStyleLbl="node4" presStyleIdx="5" presStyleCnt="13"/>
      <dgm:spPr/>
    </dgm:pt>
    <dgm:pt modelId="{37BCE920-978A-F344-8CD8-5CEF8C00466C}" type="pres">
      <dgm:prSet presAssocID="{757C4F21-B5C9-8B44-B676-D0361E0E1997}" presName="text4" presStyleLbl="fgAcc4" presStyleIdx="5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C27E48-F3A9-4F42-B9E4-69E4DEC33312}" type="pres">
      <dgm:prSet presAssocID="{757C4F21-B5C9-8B44-B676-D0361E0E1997}" presName="hierChild5" presStyleCnt="0"/>
      <dgm:spPr/>
    </dgm:pt>
    <dgm:pt modelId="{9DD728D3-F74C-3849-A3D0-0FA6E6BC9AA9}" type="pres">
      <dgm:prSet presAssocID="{1810CD4F-AF2E-6D4A-B2B4-DF7CF0A20B18}" presName="Name23" presStyleLbl="parChTrans1D4" presStyleIdx="6" presStyleCnt="13"/>
      <dgm:spPr/>
      <dgm:t>
        <a:bodyPr/>
        <a:lstStyle/>
        <a:p>
          <a:endParaRPr lang="en-US"/>
        </a:p>
      </dgm:t>
    </dgm:pt>
    <dgm:pt modelId="{22F1FB2C-4BF0-464F-91D3-D949A6E410D7}" type="pres">
      <dgm:prSet presAssocID="{A5D71B14-C367-4E41-85C6-C63DCCF2F586}" presName="hierRoot4" presStyleCnt="0"/>
      <dgm:spPr/>
    </dgm:pt>
    <dgm:pt modelId="{E5265F4D-7C46-A949-8ABC-A1B372DF67AF}" type="pres">
      <dgm:prSet presAssocID="{A5D71B14-C367-4E41-85C6-C63DCCF2F586}" presName="composite4" presStyleCnt="0"/>
      <dgm:spPr/>
    </dgm:pt>
    <dgm:pt modelId="{440596B6-38C4-0B42-9533-F2AE277F2D7D}" type="pres">
      <dgm:prSet presAssocID="{A5D71B14-C367-4E41-85C6-C63DCCF2F586}" presName="background4" presStyleLbl="node4" presStyleIdx="6" presStyleCnt="13"/>
      <dgm:spPr/>
    </dgm:pt>
    <dgm:pt modelId="{CF09BC22-8F8E-014B-B57B-69FB22F1347A}" type="pres">
      <dgm:prSet presAssocID="{A5D71B14-C367-4E41-85C6-C63DCCF2F586}" presName="text4" presStyleLbl="fgAcc4" presStyleIdx="6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5785D9-6FA7-F745-ADD1-5BB484D0E75C}" type="pres">
      <dgm:prSet presAssocID="{A5D71B14-C367-4E41-85C6-C63DCCF2F586}" presName="hierChild5" presStyleCnt="0"/>
      <dgm:spPr/>
    </dgm:pt>
    <dgm:pt modelId="{62683BCE-3218-FE49-9E19-C35227803D44}" type="pres">
      <dgm:prSet presAssocID="{05A603D2-DB4F-6B44-BD6E-FB839F3A348D}" presName="Name23" presStyleLbl="parChTrans1D4" presStyleIdx="7" presStyleCnt="13"/>
      <dgm:spPr/>
      <dgm:t>
        <a:bodyPr/>
        <a:lstStyle/>
        <a:p>
          <a:endParaRPr lang="en-US"/>
        </a:p>
      </dgm:t>
    </dgm:pt>
    <dgm:pt modelId="{D3894BF7-A8B4-3E4D-84D2-5138AAAF0AC8}" type="pres">
      <dgm:prSet presAssocID="{CD8DC00F-CC7D-C049-99DE-DC5133EEC853}" presName="hierRoot4" presStyleCnt="0"/>
      <dgm:spPr/>
    </dgm:pt>
    <dgm:pt modelId="{F2DED9E0-F5CA-BF47-B096-840A6D3A6497}" type="pres">
      <dgm:prSet presAssocID="{CD8DC00F-CC7D-C049-99DE-DC5133EEC853}" presName="composite4" presStyleCnt="0"/>
      <dgm:spPr/>
    </dgm:pt>
    <dgm:pt modelId="{B69ED8E7-29B6-F94A-966A-48A376C8EA5E}" type="pres">
      <dgm:prSet presAssocID="{CD8DC00F-CC7D-C049-99DE-DC5133EEC853}" presName="background4" presStyleLbl="node4" presStyleIdx="7" presStyleCnt="13"/>
      <dgm:spPr/>
    </dgm:pt>
    <dgm:pt modelId="{84E85827-B62B-4949-B845-7E93EB1AD6CF}" type="pres">
      <dgm:prSet presAssocID="{CD8DC00F-CC7D-C049-99DE-DC5133EEC853}" presName="text4" presStyleLbl="fgAcc4" presStyleIdx="7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E1E8AB-4FA2-9A40-A834-710743A836CE}" type="pres">
      <dgm:prSet presAssocID="{CD8DC00F-CC7D-C049-99DE-DC5133EEC853}" presName="hierChild5" presStyleCnt="0"/>
      <dgm:spPr/>
    </dgm:pt>
    <dgm:pt modelId="{C7D5AB8D-6015-2743-805C-62DB6A2556C2}" type="pres">
      <dgm:prSet presAssocID="{6A33FE4E-B594-914A-9C0D-8F4602B94F63}" presName="Name23" presStyleLbl="parChTrans1D4" presStyleIdx="8" presStyleCnt="13"/>
      <dgm:spPr/>
      <dgm:t>
        <a:bodyPr/>
        <a:lstStyle/>
        <a:p>
          <a:endParaRPr lang="en-US"/>
        </a:p>
      </dgm:t>
    </dgm:pt>
    <dgm:pt modelId="{F3F2E126-1FA3-5645-BEBB-2128C8D596D7}" type="pres">
      <dgm:prSet presAssocID="{1E26BC53-7C60-EF4F-AF63-9E7717B940C9}" presName="hierRoot4" presStyleCnt="0"/>
      <dgm:spPr/>
    </dgm:pt>
    <dgm:pt modelId="{0BBB680C-0D38-BA40-B01B-4A5F64774B16}" type="pres">
      <dgm:prSet presAssocID="{1E26BC53-7C60-EF4F-AF63-9E7717B940C9}" presName="composite4" presStyleCnt="0"/>
      <dgm:spPr/>
    </dgm:pt>
    <dgm:pt modelId="{63221017-3FFF-2F41-8861-1E7F45CAE327}" type="pres">
      <dgm:prSet presAssocID="{1E26BC53-7C60-EF4F-AF63-9E7717B940C9}" presName="background4" presStyleLbl="node4" presStyleIdx="8" presStyleCnt="13"/>
      <dgm:spPr/>
    </dgm:pt>
    <dgm:pt modelId="{7B622A3F-DE44-CD4D-8446-24CA9D43EBDA}" type="pres">
      <dgm:prSet presAssocID="{1E26BC53-7C60-EF4F-AF63-9E7717B940C9}" presName="text4" presStyleLbl="fgAcc4" presStyleIdx="8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64A713-A2F8-1A43-8658-91CB6647649A}" type="pres">
      <dgm:prSet presAssocID="{1E26BC53-7C60-EF4F-AF63-9E7717B940C9}" presName="hierChild5" presStyleCnt="0"/>
      <dgm:spPr/>
    </dgm:pt>
    <dgm:pt modelId="{ECCBD670-BB43-574F-83C3-62D8F1360400}" type="pres">
      <dgm:prSet presAssocID="{6FDFC882-F67C-A445-87AF-95A0EE7121B5}" presName="Name23" presStyleLbl="parChTrans1D4" presStyleIdx="9" presStyleCnt="13"/>
      <dgm:spPr/>
      <dgm:t>
        <a:bodyPr/>
        <a:lstStyle/>
        <a:p>
          <a:endParaRPr lang="en-US"/>
        </a:p>
      </dgm:t>
    </dgm:pt>
    <dgm:pt modelId="{D14BCCB5-5F07-AF4A-96FF-AA4E1B6D9739}" type="pres">
      <dgm:prSet presAssocID="{8487A9B3-9A77-5043-9E00-1E9E4A8E3948}" presName="hierRoot4" presStyleCnt="0"/>
      <dgm:spPr/>
    </dgm:pt>
    <dgm:pt modelId="{A74A19F2-DB3A-0E46-BE41-D3C3250438D3}" type="pres">
      <dgm:prSet presAssocID="{8487A9B3-9A77-5043-9E00-1E9E4A8E3948}" presName="composite4" presStyleCnt="0"/>
      <dgm:spPr/>
    </dgm:pt>
    <dgm:pt modelId="{CAE9268F-4AD5-3145-8B89-B0CA5091CC8D}" type="pres">
      <dgm:prSet presAssocID="{8487A9B3-9A77-5043-9E00-1E9E4A8E3948}" presName="background4" presStyleLbl="node4" presStyleIdx="9" presStyleCnt="13"/>
      <dgm:spPr/>
    </dgm:pt>
    <dgm:pt modelId="{5EC0FB75-A333-F141-A87E-304A15AED105}" type="pres">
      <dgm:prSet presAssocID="{8487A9B3-9A77-5043-9E00-1E9E4A8E3948}" presName="text4" presStyleLbl="fgAcc4" presStyleIdx="9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12B36A-2093-3646-857C-9719F9C9FD70}" type="pres">
      <dgm:prSet presAssocID="{8487A9B3-9A77-5043-9E00-1E9E4A8E3948}" presName="hierChild5" presStyleCnt="0"/>
      <dgm:spPr/>
    </dgm:pt>
    <dgm:pt modelId="{421D01B1-E90F-EC44-B47B-C747F259706B}" type="pres">
      <dgm:prSet presAssocID="{BDDA61EC-B328-1741-A35A-F3089386130C}" presName="Name23" presStyleLbl="parChTrans1D4" presStyleIdx="10" presStyleCnt="13"/>
      <dgm:spPr/>
      <dgm:t>
        <a:bodyPr/>
        <a:lstStyle/>
        <a:p>
          <a:endParaRPr lang="en-US"/>
        </a:p>
      </dgm:t>
    </dgm:pt>
    <dgm:pt modelId="{B4331587-21DE-F941-A883-F575377B7CD7}" type="pres">
      <dgm:prSet presAssocID="{A44293BD-A83F-2B4E-910D-5E7D2B8224C3}" presName="hierRoot4" presStyleCnt="0"/>
      <dgm:spPr/>
    </dgm:pt>
    <dgm:pt modelId="{2B7A9D20-B584-0941-8CA4-A5F8F2EEE87B}" type="pres">
      <dgm:prSet presAssocID="{A44293BD-A83F-2B4E-910D-5E7D2B8224C3}" presName="composite4" presStyleCnt="0"/>
      <dgm:spPr/>
    </dgm:pt>
    <dgm:pt modelId="{04892372-AEC1-064A-9B49-1B4BAA809C59}" type="pres">
      <dgm:prSet presAssocID="{A44293BD-A83F-2B4E-910D-5E7D2B8224C3}" presName="background4" presStyleLbl="node4" presStyleIdx="10" presStyleCnt="13"/>
      <dgm:spPr/>
    </dgm:pt>
    <dgm:pt modelId="{1556E54C-4AE1-724B-A627-2341448C96E6}" type="pres">
      <dgm:prSet presAssocID="{A44293BD-A83F-2B4E-910D-5E7D2B8224C3}" presName="text4" presStyleLbl="fgAcc4" presStyleIdx="1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A624F8-B209-944C-A258-B81E167ECF8C}" type="pres">
      <dgm:prSet presAssocID="{A44293BD-A83F-2B4E-910D-5E7D2B8224C3}" presName="hierChild5" presStyleCnt="0"/>
      <dgm:spPr/>
    </dgm:pt>
    <dgm:pt modelId="{96D960ED-3183-114D-84EA-C6855609E90E}" type="pres">
      <dgm:prSet presAssocID="{3740DC97-38A5-5845-81FA-558914AD3061}" presName="Name23" presStyleLbl="parChTrans1D4" presStyleIdx="11" presStyleCnt="13"/>
      <dgm:spPr/>
      <dgm:t>
        <a:bodyPr/>
        <a:lstStyle/>
        <a:p>
          <a:endParaRPr lang="en-US"/>
        </a:p>
      </dgm:t>
    </dgm:pt>
    <dgm:pt modelId="{5395962F-00E4-AA4C-8174-491E5197D638}" type="pres">
      <dgm:prSet presAssocID="{D7640551-AA2E-C04D-A29F-BC56E7682DC5}" presName="hierRoot4" presStyleCnt="0"/>
      <dgm:spPr/>
    </dgm:pt>
    <dgm:pt modelId="{AABA77E3-5662-8F44-A716-8CEA0B862C37}" type="pres">
      <dgm:prSet presAssocID="{D7640551-AA2E-C04D-A29F-BC56E7682DC5}" presName="composite4" presStyleCnt="0"/>
      <dgm:spPr/>
    </dgm:pt>
    <dgm:pt modelId="{6024D198-C9B6-8245-989C-2DB4FA683436}" type="pres">
      <dgm:prSet presAssocID="{D7640551-AA2E-C04D-A29F-BC56E7682DC5}" presName="background4" presStyleLbl="node4" presStyleIdx="11" presStyleCnt="13"/>
      <dgm:spPr/>
    </dgm:pt>
    <dgm:pt modelId="{A35B66D6-E0A0-1547-AFBD-C4814989751B}" type="pres">
      <dgm:prSet presAssocID="{D7640551-AA2E-C04D-A29F-BC56E7682DC5}" presName="text4" presStyleLbl="fgAcc4" presStyleIdx="1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569B90-6BC5-5A44-B078-2DDFDF755B0C}" type="pres">
      <dgm:prSet presAssocID="{D7640551-AA2E-C04D-A29F-BC56E7682DC5}" presName="hierChild5" presStyleCnt="0"/>
      <dgm:spPr/>
    </dgm:pt>
    <dgm:pt modelId="{EBA3E302-0CFC-E047-8CD9-5FB54EA19A2F}" type="pres">
      <dgm:prSet presAssocID="{E476C412-4C71-3C47-9D71-A4FC6EAFB675}" presName="Name23" presStyleLbl="parChTrans1D4" presStyleIdx="12" presStyleCnt="13"/>
      <dgm:spPr/>
      <dgm:t>
        <a:bodyPr/>
        <a:lstStyle/>
        <a:p>
          <a:endParaRPr lang="en-US"/>
        </a:p>
      </dgm:t>
    </dgm:pt>
    <dgm:pt modelId="{F458CFD9-44DA-6D4C-8C64-B76C905A36E3}" type="pres">
      <dgm:prSet presAssocID="{9E91E9B8-5D3B-0142-865C-02F177B0839A}" presName="hierRoot4" presStyleCnt="0"/>
      <dgm:spPr/>
    </dgm:pt>
    <dgm:pt modelId="{E63A3DEB-31DB-5048-A2FF-EC09B48E2F9C}" type="pres">
      <dgm:prSet presAssocID="{9E91E9B8-5D3B-0142-865C-02F177B0839A}" presName="composite4" presStyleCnt="0"/>
      <dgm:spPr/>
    </dgm:pt>
    <dgm:pt modelId="{A59868C6-3819-454F-9ED7-BEE7FB0769DA}" type="pres">
      <dgm:prSet presAssocID="{9E91E9B8-5D3B-0142-865C-02F177B0839A}" presName="background4" presStyleLbl="node4" presStyleIdx="12" presStyleCnt="13"/>
      <dgm:spPr/>
    </dgm:pt>
    <dgm:pt modelId="{837AABEE-DB5E-2E48-9987-8639991F821F}" type="pres">
      <dgm:prSet presAssocID="{9E91E9B8-5D3B-0142-865C-02F177B0839A}" presName="text4" presStyleLbl="fgAcc4" presStyleIdx="1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F8496D-9B3E-4B49-90EF-9DDD5342FA83}" type="pres">
      <dgm:prSet presAssocID="{9E91E9B8-5D3B-0142-865C-02F177B0839A}" presName="hierChild5" presStyleCnt="0"/>
      <dgm:spPr/>
    </dgm:pt>
  </dgm:ptLst>
  <dgm:cxnLst>
    <dgm:cxn modelId="{9060F503-90AB-5D44-BA81-10AE90F90230}" type="presOf" srcId="{5E3415AB-A242-8046-A1CD-415E82A1A5F3}" destId="{925EFF4F-941F-8840-B154-7425D180288B}" srcOrd="0" destOrd="0" presId="urn:microsoft.com/office/officeart/2005/8/layout/hierarchy1"/>
    <dgm:cxn modelId="{A6FB7E50-BB4A-0D4B-9437-EDA9A5BD8152}" type="presOf" srcId="{9E91E9B8-5D3B-0142-865C-02F177B0839A}" destId="{837AABEE-DB5E-2E48-9987-8639991F821F}" srcOrd="0" destOrd="0" presId="urn:microsoft.com/office/officeart/2005/8/layout/hierarchy1"/>
    <dgm:cxn modelId="{FD01E5A2-4592-D041-B938-3467A851F53E}" type="presOf" srcId="{6A33FE4E-B594-914A-9C0D-8F4602B94F63}" destId="{C7D5AB8D-6015-2743-805C-62DB6A2556C2}" srcOrd="0" destOrd="0" presId="urn:microsoft.com/office/officeart/2005/8/layout/hierarchy1"/>
    <dgm:cxn modelId="{E6A8DCE8-8EBC-FE4F-8883-0A9E4622E280}" type="presOf" srcId="{CD8DC00F-CC7D-C049-99DE-DC5133EEC853}" destId="{84E85827-B62B-4949-B845-7E93EB1AD6CF}" srcOrd="0" destOrd="0" presId="urn:microsoft.com/office/officeart/2005/8/layout/hierarchy1"/>
    <dgm:cxn modelId="{8A92D740-74D1-1E42-9F3F-58C5CB1690E0}" type="presOf" srcId="{C7293355-D958-5047-9C29-5FAF8C88ACCB}" destId="{3E9160A5-4BA9-D14B-832E-81736946ED92}" srcOrd="0" destOrd="0" presId="urn:microsoft.com/office/officeart/2005/8/layout/hierarchy1"/>
    <dgm:cxn modelId="{67ADD27C-4797-CD4B-84AB-AE43F939D494}" type="presOf" srcId="{1E26BC53-7C60-EF4F-AF63-9E7717B940C9}" destId="{7B622A3F-DE44-CD4D-8446-24CA9D43EBDA}" srcOrd="0" destOrd="0" presId="urn:microsoft.com/office/officeart/2005/8/layout/hierarchy1"/>
    <dgm:cxn modelId="{E7F8E18A-AE72-E948-AC3E-B4D6594DD3DD}" type="presOf" srcId="{648B4BB0-D93E-3B40-98E2-1F28360A4DD1}" destId="{E04C8708-0DBB-8945-BF45-AA08CFD3E8E1}" srcOrd="0" destOrd="0" presId="urn:microsoft.com/office/officeart/2005/8/layout/hierarchy1"/>
    <dgm:cxn modelId="{E1C9AA30-8E64-2944-9A88-BC183D729E4F}" srcId="{8487A9B3-9A77-5043-9E00-1E9E4A8E3948}" destId="{A44293BD-A83F-2B4E-910D-5E7D2B8224C3}" srcOrd="0" destOrd="0" parTransId="{BDDA61EC-B328-1741-A35A-F3089386130C}" sibTransId="{3054D2B9-09F2-5341-9C42-A94B5E17E082}"/>
    <dgm:cxn modelId="{488A6801-ABCF-324D-9E37-7570F3F3CB8D}" srcId="{02805BE9-087E-C54A-B482-E5E4433554D4}" destId="{B190C622-C405-1C42-B92B-D62017F56159}" srcOrd="0" destOrd="0" parTransId="{0285FF68-F02B-E24E-BBFA-3C3EF6657C95}" sibTransId="{30E47627-15B5-9445-8DDC-C2BE5A3D16E7}"/>
    <dgm:cxn modelId="{6AB14D54-6A44-5849-A687-7346F6FDAF59}" srcId="{B190C622-C405-1C42-B92B-D62017F56159}" destId="{7F262D30-0B10-3945-8DBD-DB3086F4496E}" srcOrd="0" destOrd="0" parTransId="{5E3415AB-A242-8046-A1CD-415E82A1A5F3}" sibTransId="{593917B8-43CD-0146-9164-045EA05EDA81}"/>
    <dgm:cxn modelId="{8E624F5A-DA4D-A447-9C23-10C0C288F967}" srcId="{7F262D30-0B10-3945-8DBD-DB3086F4496E}" destId="{8B9D86AA-5CC2-BF4F-A550-2AABF9E6BF7A}" srcOrd="1" destOrd="0" parTransId="{0CB97EDB-5C6A-F946-9973-07C7EF40F13B}" sibTransId="{0306D783-48A0-904B-8043-1B774B62DD22}"/>
    <dgm:cxn modelId="{382BC4B5-D277-DF4E-88C7-B76A0E429260}" srcId="{79AC30D1-6B73-AF49-BEC3-F121D84C9676}" destId="{A5D71B14-C367-4E41-85C6-C63DCCF2F586}" srcOrd="2" destOrd="0" parTransId="{1810CD4F-AF2E-6D4A-B2B4-DF7CF0A20B18}" sibTransId="{01C2816C-D38B-3741-9BF4-AD89157B29CF}"/>
    <dgm:cxn modelId="{85DDEBF9-3C56-D949-89F2-526F8EAFEEF3}" type="presOf" srcId="{8487A9B3-9A77-5043-9E00-1E9E4A8E3948}" destId="{5EC0FB75-A333-F141-A87E-304A15AED105}" srcOrd="0" destOrd="0" presId="urn:microsoft.com/office/officeart/2005/8/layout/hierarchy1"/>
    <dgm:cxn modelId="{B8683F23-6CE7-3B49-908E-CC7D033980FF}" type="presOf" srcId="{F055033D-B5CC-734F-BB8D-C05B21C4F676}" destId="{05C68F21-5B26-5D45-B082-2B6872AB9015}" srcOrd="0" destOrd="0" presId="urn:microsoft.com/office/officeart/2005/8/layout/hierarchy1"/>
    <dgm:cxn modelId="{0DD4AC9B-0F06-3643-BABF-B84B3BC138AF}" srcId="{79AC30D1-6B73-AF49-BEC3-F121D84C9676}" destId="{1E26BC53-7C60-EF4F-AF63-9E7717B940C9}" srcOrd="3" destOrd="0" parTransId="{6A33FE4E-B594-914A-9C0D-8F4602B94F63}" sibTransId="{B5FCA802-2D44-6B4E-AE8C-09420C76612B}"/>
    <dgm:cxn modelId="{7F67DD52-A2DB-6C45-8473-1B221FF7B749}" type="presOf" srcId="{6FDFC882-F67C-A445-87AF-95A0EE7121B5}" destId="{ECCBD670-BB43-574F-83C3-62D8F1360400}" srcOrd="0" destOrd="0" presId="urn:microsoft.com/office/officeart/2005/8/layout/hierarchy1"/>
    <dgm:cxn modelId="{0954C9F7-B122-3747-BEF0-19D4344E5E8F}" srcId="{8B9D86AA-5CC2-BF4F-A550-2AABF9E6BF7A}" destId="{F055033D-B5CC-734F-BB8D-C05B21C4F676}" srcOrd="0" destOrd="0" parTransId="{656E37A3-4A7C-3144-9FF6-DD6E4E807F8A}" sibTransId="{954276B1-2C30-E74F-B5E3-CD191CE646BE}"/>
    <dgm:cxn modelId="{C449046A-4DEF-DB4C-B87B-DA332FA2E722}" srcId="{79AC30D1-6B73-AF49-BEC3-F121D84C9676}" destId="{4784CEA9-F52E-454D-B0F2-3F5CAC48A649}" srcOrd="1" destOrd="0" parTransId="{3277831B-454F-A644-B3D9-88727B721270}" sibTransId="{BD166EA8-B24F-604E-8781-4404ABE30D6F}"/>
    <dgm:cxn modelId="{A881B0BB-7DAC-B543-A7AC-C59B51345CFE}" srcId="{79AC30D1-6B73-AF49-BEC3-F121D84C9676}" destId="{BEA0BFCA-F75E-1144-AC4A-B65AE99D4A07}" srcOrd="0" destOrd="0" parTransId="{F93D631D-2A82-8B44-87FF-B81335DCA16D}" sibTransId="{D404DA3E-A156-004A-AC1B-5B61160CD4CD}"/>
    <dgm:cxn modelId="{2DDCFF74-F247-5041-A3BE-18C53E4B8C10}" type="presOf" srcId="{BEA0BFCA-F75E-1144-AC4A-B65AE99D4A07}" destId="{7DCAEBB8-B7C5-8541-A7C3-2FCAB6AA2681}" srcOrd="0" destOrd="0" presId="urn:microsoft.com/office/officeart/2005/8/layout/hierarchy1"/>
    <dgm:cxn modelId="{A775149F-FC04-B546-BE76-EC95CB8EB2F1}" type="presOf" srcId="{A5D71B14-C367-4E41-85C6-C63DCCF2F586}" destId="{CF09BC22-8F8E-014B-B57B-69FB22F1347A}" srcOrd="0" destOrd="0" presId="urn:microsoft.com/office/officeart/2005/8/layout/hierarchy1"/>
    <dgm:cxn modelId="{742DDB91-2ADD-F24D-A186-09D03B35E75A}" type="presOf" srcId="{3277831B-454F-A644-B3D9-88727B721270}" destId="{3040CF5B-B676-9849-B0CB-E503EA04D116}" srcOrd="0" destOrd="0" presId="urn:microsoft.com/office/officeart/2005/8/layout/hierarchy1"/>
    <dgm:cxn modelId="{A1DB04C7-8491-E143-A36A-E46E3FA9B339}" srcId="{8B9D86AA-5CC2-BF4F-A550-2AABF9E6BF7A}" destId="{79AC30D1-6B73-AF49-BEC3-F121D84C9676}" srcOrd="1" destOrd="0" parTransId="{6D863E3C-AF62-1F45-9357-9A550D9218B3}" sibTransId="{811EA69A-F62F-5C49-9F8F-71161F6A2D3C}"/>
    <dgm:cxn modelId="{9A5ECBD4-7AC9-7240-9199-46EF3126966F}" type="presOf" srcId="{BDDA61EC-B328-1741-A35A-F3089386130C}" destId="{421D01B1-E90F-EC44-B47B-C747F259706B}" srcOrd="0" destOrd="0" presId="urn:microsoft.com/office/officeart/2005/8/layout/hierarchy1"/>
    <dgm:cxn modelId="{44B7B91B-6531-4C45-9AC3-178A262708BA}" type="presOf" srcId="{86E11232-58F5-2E46-A12E-153070D5363E}" destId="{B27F4174-87C2-1147-9D40-E95CE0B67BDF}" srcOrd="0" destOrd="0" presId="urn:microsoft.com/office/officeart/2005/8/layout/hierarchy1"/>
    <dgm:cxn modelId="{1F1A0CED-832D-2443-85AD-01D05B68E640}" srcId="{7F262D30-0B10-3945-8DBD-DB3086F4496E}" destId="{86E11232-58F5-2E46-A12E-153070D5363E}" srcOrd="0" destOrd="0" parTransId="{C7293355-D958-5047-9C29-5FAF8C88ACCB}" sibTransId="{3D2CD7E1-F980-1C48-BF09-8FB95765EBFE}"/>
    <dgm:cxn modelId="{943DDB99-4534-B346-AE25-81D770481192}" type="presOf" srcId="{02805BE9-087E-C54A-B482-E5E4433554D4}" destId="{E13FA880-880E-BE4B-B92F-9E8DACC62CD3}" srcOrd="0" destOrd="0" presId="urn:microsoft.com/office/officeart/2005/8/layout/hierarchy1"/>
    <dgm:cxn modelId="{9A28C206-F403-3041-B364-7B1B368D004E}" srcId="{79AC30D1-6B73-AF49-BEC3-F121D84C9676}" destId="{D7640551-AA2E-C04D-A29F-BC56E7682DC5}" srcOrd="5" destOrd="0" parTransId="{3740DC97-38A5-5845-81FA-558914AD3061}" sibTransId="{E950DE43-FB6F-A145-8232-36FD1E691403}"/>
    <dgm:cxn modelId="{83F24667-B3BE-664F-AC81-2956532FA3CA}" type="presOf" srcId="{F93D631D-2A82-8B44-87FF-B81335DCA16D}" destId="{7AEC9C9A-4BB4-1F41-B56B-1F5273625F28}" srcOrd="0" destOrd="0" presId="urn:microsoft.com/office/officeart/2005/8/layout/hierarchy1"/>
    <dgm:cxn modelId="{9A752A77-638C-E545-A611-97BA95EB7CA7}" srcId="{BEA0BFCA-F75E-1144-AC4A-B65AE99D4A07}" destId="{648B4BB0-D93E-3B40-98E2-1F28360A4DD1}" srcOrd="0" destOrd="0" parTransId="{DC12CCAC-2493-D342-BCEE-0A238A848813}" sibTransId="{ED69C85A-0A78-DD4F-B7A3-2C131D581C72}"/>
    <dgm:cxn modelId="{92A85EE1-A35E-6A4B-A1FF-BE8558057ABB}" type="presOf" srcId="{757C4F21-B5C9-8B44-B676-D0361E0E1997}" destId="{37BCE920-978A-F344-8CD8-5CEF8C00466C}" srcOrd="0" destOrd="0" presId="urn:microsoft.com/office/officeart/2005/8/layout/hierarchy1"/>
    <dgm:cxn modelId="{26038AA2-3F75-C841-9F52-647BB0D8B4FF}" srcId="{D7640551-AA2E-C04D-A29F-BC56E7682DC5}" destId="{9E91E9B8-5D3B-0142-865C-02F177B0839A}" srcOrd="0" destOrd="0" parTransId="{E476C412-4C71-3C47-9D71-A4FC6EAFB675}" sibTransId="{A79F1527-8A39-C44E-8CB3-C29958E346D8}"/>
    <dgm:cxn modelId="{CB09EBCD-493B-564C-B9D1-849934D48C64}" srcId="{79AC30D1-6B73-AF49-BEC3-F121D84C9676}" destId="{8487A9B3-9A77-5043-9E00-1E9E4A8E3948}" srcOrd="4" destOrd="0" parTransId="{6FDFC882-F67C-A445-87AF-95A0EE7121B5}" sibTransId="{4BD81656-E58A-F64F-A5E1-F7DC63F4FE76}"/>
    <dgm:cxn modelId="{C02B8D6D-2514-884C-816E-7765CFD065A8}" type="presOf" srcId="{DC12CCAC-2493-D342-BCEE-0A238A848813}" destId="{49DF53B3-41B3-A047-AE3A-AF723F214C70}" srcOrd="0" destOrd="0" presId="urn:microsoft.com/office/officeart/2005/8/layout/hierarchy1"/>
    <dgm:cxn modelId="{51BFE910-7291-2744-96D8-1B2D3D10E597}" type="presOf" srcId="{F8AD7926-059F-8848-B691-BD425CF6FC38}" destId="{4409F8C6-5DAC-EE40-8DB9-43982F6EF57A}" srcOrd="0" destOrd="0" presId="urn:microsoft.com/office/officeart/2005/8/layout/hierarchy1"/>
    <dgm:cxn modelId="{2403A433-E371-4049-9C2C-4D31BAB831CF}" type="presOf" srcId="{D7640551-AA2E-C04D-A29F-BC56E7682DC5}" destId="{A35B66D6-E0A0-1547-AFBD-C4814989751B}" srcOrd="0" destOrd="0" presId="urn:microsoft.com/office/officeart/2005/8/layout/hierarchy1"/>
    <dgm:cxn modelId="{8413229F-A4F6-1C46-906C-3D732F10ADAC}" type="presOf" srcId="{0CB97EDB-5C6A-F946-9973-07C7EF40F13B}" destId="{D3B2D488-5F44-CE46-B9DB-FFC8568CF9DB}" srcOrd="0" destOrd="0" presId="urn:microsoft.com/office/officeart/2005/8/layout/hierarchy1"/>
    <dgm:cxn modelId="{7F6ED901-D6E0-5F41-8995-7CE51CF4BA48}" type="presOf" srcId="{E476C412-4C71-3C47-9D71-A4FC6EAFB675}" destId="{EBA3E302-0CFC-E047-8CD9-5FB54EA19A2F}" srcOrd="0" destOrd="0" presId="urn:microsoft.com/office/officeart/2005/8/layout/hierarchy1"/>
    <dgm:cxn modelId="{A4649DFD-FD14-DE49-A593-21EF3A1D231F}" type="presOf" srcId="{B190C622-C405-1C42-B92B-D62017F56159}" destId="{B7678BC0-5731-9B4E-B06C-4AA4950CC871}" srcOrd="0" destOrd="0" presId="urn:microsoft.com/office/officeart/2005/8/layout/hierarchy1"/>
    <dgm:cxn modelId="{0F8002EC-64FE-EF41-91C5-CD905B9955D9}" type="presOf" srcId="{6D863E3C-AF62-1F45-9357-9A550D9218B3}" destId="{5184074A-08A0-C044-833D-C3B7109ECD1A}" srcOrd="0" destOrd="0" presId="urn:microsoft.com/office/officeart/2005/8/layout/hierarchy1"/>
    <dgm:cxn modelId="{2102F13A-E53A-9640-B431-D6E7E484C749}" type="presOf" srcId="{7F262D30-0B10-3945-8DBD-DB3086F4496E}" destId="{C03C567F-A2BF-0C4C-BAB6-DC158CB4B46B}" srcOrd="0" destOrd="0" presId="urn:microsoft.com/office/officeart/2005/8/layout/hierarchy1"/>
    <dgm:cxn modelId="{5AE2066A-E4BA-0048-A613-C4AE67C9AC9E}" srcId="{A5D71B14-C367-4E41-85C6-C63DCCF2F586}" destId="{CD8DC00F-CC7D-C049-99DE-DC5133EEC853}" srcOrd="0" destOrd="0" parTransId="{05A603D2-DB4F-6B44-BD6E-FB839F3A348D}" sibTransId="{A479B34E-8ED3-E445-91A6-AD56D1F770B5}"/>
    <dgm:cxn modelId="{616F3430-4C9C-3842-9841-3A6C207E8E86}" srcId="{4784CEA9-F52E-454D-B0F2-3F5CAC48A649}" destId="{757C4F21-B5C9-8B44-B676-D0361E0E1997}" srcOrd="0" destOrd="0" parTransId="{F8AD7926-059F-8848-B691-BD425CF6FC38}" sibTransId="{E65D94D6-666A-F244-A1F8-0725744F5BFB}"/>
    <dgm:cxn modelId="{6F991E3B-4A35-7C4A-803F-A19ACA978364}" type="presOf" srcId="{3740DC97-38A5-5845-81FA-558914AD3061}" destId="{96D960ED-3183-114D-84EA-C6855609E90E}" srcOrd="0" destOrd="0" presId="urn:microsoft.com/office/officeart/2005/8/layout/hierarchy1"/>
    <dgm:cxn modelId="{D2E0617E-B0B6-8245-9D3F-E4E93BF7428C}" type="presOf" srcId="{1810CD4F-AF2E-6D4A-B2B4-DF7CF0A20B18}" destId="{9DD728D3-F74C-3849-A3D0-0FA6E6BC9AA9}" srcOrd="0" destOrd="0" presId="urn:microsoft.com/office/officeart/2005/8/layout/hierarchy1"/>
    <dgm:cxn modelId="{4CA4303A-BEC8-4D49-A94B-592171686D2C}" type="presOf" srcId="{05A603D2-DB4F-6B44-BD6E-FB839F3A348D}" destId="{62683BCE-3218-FE49-9E19-C35227803D44}" srcOrd="0" destOrd="0" presId="urn:microsoft.com/office/officeart/2005/8/layout/hierarchy1"/>
    <dgm:cxn modelId="{4FBF8482-8084-3748-B21E-383B9898FD9A}" type="presOf" srcId="{4784CEA9-F52E-454D-B0F2-3F5CAC48A649}" destId="{E30B05E6-530E-564F-BDF7-854037B3C9C9}" srcOrd="0" destOrd="0" presId="urn:microsoft.com/office/officeart/2005/8/layout/hierarchy1"/>
    <dgm:cxn modelId="{30539D04-4D88-B543-B1EA-3317F3CB7898}" type="presOf" srcId="{A44293BD-A83F-2B4E-910D-5E7D2B8224C3}" destId="{1556E54C-4AE1-724B-A627-2341448C96E6}" srcOrd="0" destOrd="0" presId="urn:microsoft.com/office/officeart/2005/8/layout/hierarchy1"/>
    <dgm:cxn modelId="{87ED57F3-32C7-A14F-BA35-895F8FFDD376}" type="presOf" srcId="{656E37A3-4A7C-3144-9FF6-DD6E4E807F8A}" destId="{24B70B65-1A61-8046-A8AA-25F8AC2057DE}" srcOrd="0" destOrd="0" presId="urn:microsoft.com/office/officeart/2005/8/layout/hierarchy1"/>
    <dgm:cxn modelId="{54E7D8F6-DF59-664F-9D70-8BBF6CF71A63}" type="presOf" srcId="{79AC30D1-6B73-AF49-BEC3-F121D84C9676}" destId="{B23B8E8C-1565-3447-8ED4-09A80F7C850E}" srcOrd="0" destOrd="0" presId="urn:microsoft.com/office/officeart/2005/8/layout/hierarchy1"/>
    <dgm:cxn modelId="{6AC8EECA-DBE6-3840-9F04-FF37FBED0D12}" type="presOf" srcId="{8B9D86AA-5CC2-BF4F-A550-2AABF9E6BF7A}" destId="{79E09DB1-A4C0-1C4B-98D8-7E6827461D7C}" srcOrd="0" destOrd="0" presId="urn:microsoft.com/office/officeart/2005/8/layout/hierarchy1"/>
    <dgm:cxn modelId="{5B4748EE-5D0C-AD44-A24E-60E76837A4A7}" type="presParOf" srcId="{E13FA880-880E-BE4B-B92F-9E8DACC62CD3}" destId="{8C74F713-EC3B-5C42-996C-23D5B135198F}" srcOrd="0" destOrd="0" presId="urn:microsoft.com/office/officeart/2005/8/layout/hierarchy1"/>
    <dgm:cxn modelId="{2EAE8BF1-8E1A-BC40-A92E-1F579D189DC7}" type="presParOf" srcId="{8C74F713-EC3B-5C42-996C-23D5B135198F}" destId="{0BF1C23C-BB91-9948-8126-6716B6C81939}" srcOrd="0" destOrd="0" presId="urn:microsoft.com/office/officeart/2005/8/layout/hierarchy1"/>
    <dgm:cxn modelId="{9E8FABE3-A2E0-224A-84DB-3F9E4264756B}" type="presParOf" srcId="{0BF1C23C-BB91-9948-8126-6716B6C81939}" destId="{8B997F30-9AA1-7849-B741-59F3884C6E28}" srcOrd="0" destOrd="0" presId="urn:microsoft.com/office/officeart/2005/8/layout/hierarchy1"/>
    <dgm:cxn modelId="{D4CA5A02-CCFD-CF4F-8089-A0BBEE601CC2}" type="presParOf" srcId="{0BF1C23C-BB91-9948-8126-6716B6C81939}" destId="{B7678BC0-5731-9B4E-B06C-4AA4950CC871}" srcOrd="1" destOrd="0" presId="urn:microsoft.com/office/officeart/2005/8/layout/hierarchy1"/>
    <dgm:cxn modelId="{7DEBE205-F70E-784D-A70A-D290D0A11BA0}" type="presParOf" srcId="{8C74F713-EC3B-5C42-996C-23D5B135198F}" destId="{6D84ADB6-4397-6E43-B4F9-EC4476C0A8BF}" srcOrd="1" destOrd="0" presId="urn:microsoft.com/office/officeart/2005/8/layout/hierarchy1"/>
    <dgm:cxn modelId="{827B1D32-81E4-F74F-9B3D-2D89A789F5B9}" type="presParOf" srcId="{6D84ADB6-4397-6E43-B4F9-EC4476C0A8BF}" destId="{925EFF4F-941F-8840-B154-7425D180288B}" srcOrd="0" destOrd="0" presId="urn:microsoft.com/office/officeart/2005/8/layout/hierarchy1"/>
    <dgm:cxn modelId="{10AE2808-E8D8-754D-8B55-10C7181513B5}" type="presParOf" srcId="{6D84ADB6-4397-6E43-B4F9-EC4476C0A8BF}" destId="{0B8848DB-7A2D-FE44-A26D-7EC0F49A0947}" srcOrd="1" destOrd="0" presId="urn:microsoft.com/office/officeart/2005/8/layout/hierarchy1"/>
    <dgm:cxn modelId="{FE351D5D-A9E4-F04C-85D6-7044790E2289}" type="presParOf" srcId="{0B8848DB-7A2D-FE44-A26D-7EC0F49A0947}" destId="{09932A00-7C81-AA44-A66A-05C7970AF9D0}" srcOrd="0" destOrd="0" presId="urn:microsoft.com/office/officeart/2005/8/layout/hierarchy1"/>
    <dgm:cxn modelId="{7D12D1EF-EE72-2641-AA31-E797AF5C620A}" type="presParOf" srcId="{09932A00-7C81-AA44-A66A-05C7970AF9D0}" destId="{9B6B235D-B819-2741-B343-AC091F759C7D}" srcOrd="0" destOrd="0" presId="urn:microsoft.com/office/officeart/2005/8/layout/hierarchy1"/>
    <dgm:cxn modelId="{8D255D4B-1FBC-F44D-A68B-F4B83D049EDC}" type="presParOf" srcId="{09932A00-7C81-AA44-A66A-05C7970AF9D0}" destId="{C03C567F-A2BF-0C4C-BAB6-DC158CB4B46B}" srcOrd="1" destOrd="0" presId="urn:microsoft.com/office/officeart/2005/8/layout/hierarchy1"/>
    <dgm:cxn modelId="{10FE7F40-2F04-4540-A09F-43CFA8FF3CE3}" type="presParOf" srcId="{0B8848DB-7A2D-FE44-A26D-7EC0F49A0947}" destId="{48374C76-8010-7E48-A54F-2D4DFFFC1F27}" srcOrd="1" destOrd="0" presId="urn:microsoft.com/office/officeart/2005/8/layout/hierarchy1"/>
    <dgm:cxn modelId="{C9338C61-5166-E54E-98E1-5272BFE25EDA}" type="presParOf" srcId="{48374C76-8010-7E48-A54F-2D4DFFFC1F27}" destId="{3E9160A5-4BA9-D14B-832E-81736946ED92}" srcOrd="0" destOrd="0" presId="urn:microsoft.com/office/officeart/2005/8/layout/hierarchy1"/>
    <dgm:cxn modelId="{CBD8A312-F65D-9942-AEC2-C3CF5582CC71}" type="presParOf" srcId="{48374C76-8010-7E48-A54F-2D4DFFFC1F27}" destId="{F5FF2BAC-5F0B-D042-8637-6E06C05E27C4}" srcOrd="1" destOrd="0" presId="urn:microsoft.com/office/officeart/2005/8/layout/hierarchy1"/>
    <dgm:cxn modelId="{5704F3A9-B748-B54D-94A9-1EB7A82D5EA2}" type="presParOf" srcId="{F5FF2BAC-5F0B-D042-8637-6E06C05E27C4}" destId="{F6D9EA14-7A19-C94B-A4CF-D850C0DC4D93}" srcOrd="0" destOrd="0" presId="urn:microsoft.com/office/officeart/2005/8/layout/hierarchy1"/>
    <dgm:cxn modelId="{AFCEEC03-E9B2-9141-BB20-3AF75B4A344A}" type="presParOf" srcId="{F6D9EA14-7A19-C94B-A4CF-D850C0DC4D93}" destId="{E1581126-C74C-5E4F-BA59-9D18FB2B04CC}" srcOrd="0" destOrd="0" presId="urn:microsoft.com/office/officeart/2005/8/layout/hierarchy1"/>
    <dgm:cxn modelId="{3A49AE67-2753-724F-8D31-C96F06540C5D}" type="presParOf" srcId="{F6D9EA14-7A19-C94B-A4CF-D850C0DC4D93}" destId="{B27F4174-87C2-1147-9D40-E95CE0B67BDF}" srcOrd="1" destOrd="0" presId="urn:microsoft.com/office/officeart/2005/8/layout/hierarchy1"/>
    <dgm:cxn modelId="{A742EC41-2804-2543-ACA8-F8AC351AEC1A}" type="presParOf" srcId="{F5FF2BAC-5F0B-D042-8637-6E06C05E27C4}" destId="{1143A722-BDDD-3E46-BBCF-A43417E5CD63}" srcOrd="1" destOrd="0" presId="urn:microsoft.com/office/officeart/2005/8/layout/hierarchy1"/>
    <dgm:cxn modelId="{F24A936C-5A87-1540-A3F4-60D731895171}" type="presParOf" srcId="{48374C76-8010-7E48-A54F-2D4DFFFC1F27}" destId="{D3B2D488-5F44-CE46-B9DB-FFC8568CF9DB}" srcOrd="2" destOrd="0" presId="urn:microsoft.com/office/officeart/2005/8/layout/hierarchy1"/>
    <dgm:cxn modelId="{7EFBE094-60D1-D246-923F-A3E7A65C89BF}" type="presParOf" srcId="{48374C76-8010-7E48-A54F-2D4DFFFC1F27}" destId="{DE8FCD89-F0D3-C84F-969F-D86D577F1C33}" srcOrd="3" destOrd="0" presId="urn:microsoft.com/office/officeart/2005/8/layout/hierarchy1"/>
    <dgm:cxn modelId="{93C43D6E-ACB0-564F-BA5A-EC5A7CB7500C}" type="presParOf" srcId="{DE8FCD89-F0D3-C84F-969F-D86D577F1C33}" destId="{0C749B9D-02F5-6943-9232-92B4DB156091}" srcOrd="0" destOrd="0" presId="urn:microsoft.com/office/officeart/2005/8/layout/hierarchy1"/>
    <dgm:cxn modelId="{7F92C1AC-9E6A-8044-B655-3FC6F237D229}" type="presParOf" srcId="{0C749B9D-02F5-6943-9232-92B4DB156091}" destId="{EA552C23-9C47-4D4F-949F-13051A0AF5F9}" srcOrd="0" destOrd="0" presId="urn:microsoft.com/office/officeart/2005/8/layout/hierarchy1"/>
    <dgm:cxn modelId="{8CD8BEB2-F5BB-094C-B103-8C1C134A6DC0}" type="presParOf" srcId="{0C749B9D-02F5-6943-9232-92B4DB156091}" destId="{79E09DB1-A4C0-1C4B-98D8-7E6827461D7C}" srcOrd="1" destOrd="0" presId="urn:microsoft.com/office/officeart/2005/8/layout/hierarchy1"/>
    <dgm:cxn modelId="{E73D3639-35F3-A347-9F27-90544D30047D}" type="presParOf" srcId="{DE8FCD89-F0D3-C84F-969F-D86D577F1C33}" destId="{FD1DDFC8-05E4-794C-9128-690E29823592}" srcOrd="1" destOrd="0" presId="urn:microsoft.com/office/officeart/2005/8/layout/hierarchy1"/>
    <dgm:cxn modelId="{034DB500-6F8D-2244-BAB3-FE90BE96C4C4}" type="presParOf" srcId="{FD1DDFC8-05E4-794C-9128-690E29823592}" destId="{24B70B65-1A61-8046-A8AA-25F8AC2057DE}" srcOrd="0" destOrd="0" presId="urn:microsoft.com/office/officeart/2005/8/layout/hierarchy1"/>
    <dgm:cxn modelId="{6AC81319-FE18-2F4F-9F37-88A7C8CBD98B}" type="presParOf" srcId="{FD1DDFC8-05E4-794C-9128-690E29823592}" destId="{B91D4B4E-F40F-FC4E-A155-66025A9AD4BA}" srcOrd="1" destOrd="0" presId="urn:microsoft.com/office/officeart/2005/8/layout/hierarchy1"/>
    <dgm:cxn modelId="{7F0798F3-EE4C-8A48-9B2E-7F055755A1DD}" type="presParOf" srcId="{B91D4B4E-F40F-FC4E-A155-66025A9AD4BA}" destId="{B303ACB1-99A3-2745-A9C2-E1E2FC1B45FF}" srcOrd="0" destOrd="0" presId="urn:microsoft.com/office/officeart/2005/8/layout/hierarchy1"/>
    <dgm:cxn modelId="{D775C78A-B3E7-EA43-888B-020EE3E9F0DD}" type="presParOf" srcId="{B303ACB1-99A3-2745-A9C2-E1E2FC1B45FF}" destId="{02D6F726-1FAC-1343-8206-222A0726E753}" srcOrd="0" destOrd="0" presId="urn:microsoft.com/office/officeart/2005/8/layout/hierarchy1"/>
    <dgm:cxn modelId="{4774F652-15D4-C14F-8523-8E09C84D8D70}" type="presParOf" srcId="{B303ACB1-99A3-2745-A9C2-E1E2FC1B45FF}" destId="{05C68F21-5B26-5D45-B082-2B6872AB9015}" srcOrd="1" destOrd="0" presId="urn:microsoft.com/office/officeart/2005/8/layout/hierarchy1"/>
    <dgm:cxn modelId="{71F6D806-32A1-8640-9934-0FE3C41D36C8}" type="presParOf" srcId="{B91D4B4E-F40F-FC4E-A155-66025A9AD4BA}" destId="{68683629-D0C8-594D-9FCC-875052A7E4C0}" srcOrd="1" destOrd="0" presId="urn:microsoft.com/office/officeart/2005/8/layout/hierarchy1"/>
    <dgm:cxn modelId="{B20135A8-A475-3D4F-A65D-86FD29BCB0FE}" type="presParOf" srcId="{FD1DDFC8-05E4-794C-9128-690E29823592}" destId="{5184074A-08A0-C044-833D-C3B7109ECD1A}" srcOrd="2" destOrd="0" presId="urn:microsoft.com/office/officeart/2005/8/layout/hierarchy1"/>
    <dgm:cxn modelId="{20B8E9BD-D4EE-8347-A0AF-6409193E6BC8}" type="presParOf" srcId="{FD1DDFC8-05E4-794C-9128-690E29823592}" destId="{C52F7F80-A01C-5042-ADE5-9BD1E5223BA7}" srcOrd="3" destOrd="0" presId="urn:microsoft.com/office/officeart/2005/8/layout/hierarchy1"/>
    <dgm:cxn modelId="{65EEA49E-9AD6-C94B-B21D-D781A7E80385}" type="presParOf" srcId="{C52F7F80-A01C-5042-ADE5-9BD1E5223BA7}" destId="{C069EB34-10A3-E74A-BAF6-DF11CD082C49}" srcOrd="0" destOrd="0" presId="urn:microsoft.com/office/officeart/2005/8/layout/hierarchy1"/>
    <dgm:cxn modelId="{CA982C3B-60F4-674B-85CC-1629BB7D7EE3}" type="presParOf" srcId="{C069EB34-10A3-E74A-BAF6-DF11CD082C49}" destId="{2DEA686B-6CBE-3C40-9787-B7832DDFF95A}" srcOrd="0" destOrd="0" presId="urn:microsoft.com/office/officeart/2005/8/layout/hierarchy1"/>
    <dgm:cxn modelId="{022FD10B-47EB-064A-9A9F-F2E793C001F5}" type="presParOf" srcId="{C069EB34-10A3-E74A-BAF6-DF11CD082C49}" destId="{B23B8E8C-1565-3447-8ED4-09A80F7C850E}" srcOrd="1" destOrd="0" presId="urn:microsoft.com/office/officeart/2005/8/layout/hierarchy1"/>
    <dgm:cxn modelId="{0668DD0B-48FB-D943-9C83-7E3175954040}" type="presParOf" srcId="{C52F7F80-A01C-5042-ADE5-9BD1E5223BA7}" destId="{41C86AB4-4548-1D4A-81FF-D5432C0A6F2B}" srcOrd="1" destOrd="0" presId="urn:microsoft.com/office/officeart/2005/8/layout/hierarchy1"/>
    <dgm:cxn modelId="{E24FABDF-C655-6945-B65F-C3E90C4A6BD2}" type="presParOf" srcId="{41C86AB4-4548-1D4A-81FF-D5432C0A6F2B}" destId="{7AEC9C9A-4BB4-1F41-B56B-1F5273625F28}" srcOrd="0" destOrd="0" presId="urn:microsoft.com/office/officeart/2005/8/layout/hierarchy1"/>
    <dgm:cxn modelId="{3FFF940A-E64E-DC48-BE66-236C6BCC9493}" type="presParOf" srcId="{41C86AB4-4548-1D4A-81FF-D5432C0A6F2B}" destId="{A6B65428-B69D-0F46-9851-9978927C0EFD}" srcOrd="1" destOrd="0" presId="urn:microsoft.com/office/officeart/2005/8/layout/hierarchy1"/>
    <dgm:cxn modelId="{E73CDAC8-E5A0-5442-88C8-357E73B6342F}" type="presParOf" srcId="{A6B65428-B69D-0F46-9851-9978927C0EFD}" destId="{29B52385-3A2D-B94D-ADC0-D130DF54F168}" srcOrd="0" destOrd="0" presId="urn:microsoft.com/office/officeart/2005/8/layout/hierarchy1"/>
    <dgm:cxn modelId="{7F54351F-1F16-1743-9A35-DA80CF0A213C}" type="presParOf" srcId="{29B52385-3A2D-B94D-ADC0-D130DF54F168}" destId="{8B90A4A7-EBCB-8049-86D7-852EAA1C41AD}" srcOrd="0" destOrd="0" presId="urn:microsoft.com/office/officeart/2005/8/layout/hierarchy1"/>
    <dgm:cxn modelId="{DF707868-86ED-DD4A-9E51-CF1B21EB9EAB}" type="presParOf" srcId="{29B52385-3A2D-B94D-ADC0-D130DF54F168}" destId="{7DCAEBB8-B7C5-8541-A7C3-2FCAB6AA2681}" srcOrd="1" destOrd="0" presId="urn:microsoft.com/office/officeart/2005/8/layout/hierarchy1"/>
    <dgm:cxn modelId="{2A42FB79-3AAB-1044-A6C0-5FDA081297A7}" type="presParOf" srcId="{A6B65428-B69D-0F46-9851-9978927C0EFD}" destId="{F25F0C50-2AE7-6C43-8BEB-27E8673A8454}" srcOrd="1" destOrd="0" presId="urn:microsoft.com/office/officeart/2005/8/layout/hierarchy1"/>
    <dgm:cxn modelId="{FC68491C-2C55-2A43-9A13-2974FB0DA71D}" type="presParOf" srcId="{F25F0C50-2AE7-6C43-8BEB-27E8673A8454}" destId="{49DF53B3-41B3-A047-AE3A-AF723F214C70}" srcOrd="0" destOrd="0" presId="urn:microsoft.com/office/officeart/2005/8/layout/hierarchy1"/>
    <dgm:cxn modelId="{B0DF30A5-ED7C-3343-B46C-8F332D706BEB}" type="presParOf" srcId="{F25F0C50-2AE7-6C43-8BEB-27E8673A8454}" destId="{F1C74D29-57FF-4243-8CFE-ABE49A09EAC5}" srcOrd="1" destOrd="0" presId="urn:microsoft.com/office/officeart/2005/8/layout/hierarchy1"/>
    <dgm:cxn modelId="{920D89AE-4A04-4F4C-83E8-C9CFAFE83198}" type="presParOf" srcId="{F1C74D29-57FF-4243-8CFE-ABE49A09EAC5}" destId="{0A842FFB-FBF5-EB45-98EF-C2DC3C48951B}" srcOrd="0" destOrd="0" presId="urn:microsoft.com/office/officeart/2005/8/layout/hierarchy1"/>
    <dgm:cxn modelId="{619506B2-D2D2-6847-B1AC-86A3027AB740}" type="presParOf" srcId="{0A842FFB-FBF5-EB45-98EF-C2DC3C48951B}" destId="{9C47B40C-0FFD-2A4B-8678-6B6149419306}" srcOrd="0" destOrd="0" presId="urn:microsoft.com/office/officeart/2005/8/layout/hierarchy1"/>
    <dgm:cxn modelId="{203E1484-D1F3-A349-A1BF-FC9BADA0D079}" type="presParOf" srcId="{0A842FFB-FBF5-EB45-98EF-C2DC3C48951B}" destId="{E04C8708-0DBB-8945-BF45-AA08CFD3E8E1}" srcOrd="1" destOrd="0" presId="urn:microsoft.com/office/officeart/2005/8/layout/hierarchy1"/>
    <dgm:cxn modelId="{B5426FD1-FF8E-CC49-904B-8CD62B21B173}" type="presParOf" srcId="{F1C74D29-57FF-4243-8CFE-ABE49A09EAC5}" destId="{01C20618-34C1-974E-8798-1DD40137F556}" srcOrd="1" destOrd="0" presId="urn:microsoft.com/office/officeart/2005/8/layout/hierarchy1"/>
    <dgm:cxn modelId="{75337055-6437-964E-ABA5-DB3CD8320398}" type="presParOf" srcId="{41C86AB4-4548-1D4A-81FF-D5432C0A6F2B}" destId="{3040CF5B-B676-9849-B0CB-E503EA04D116}" srcOrd="2" destOrd="0" presId="urn:microsoft.com/office/officeart/2005/8/layout/hierarchy1"/>
    <dgm:cxn modelId="{2D71F1BF-9705-0740-8382-0AD5E04B3A4F}" type="presParOf" srcId="{41C86AB4-4548-1D4A-81FF-D5432C0A6F2B}" destId="{2F64A1DC-8AAB-2048-84DB-C46AC2319E56}" srcOrd="3" destOrd="0" presId="urn:microsoft.com/office/officeart/2005/8/layout/hierarchy1"/>
    <dgm:cxn modelId="{46CF2579-3BF7-8E48-AAF6-00E60A226CD7}" type="presParOf" srcId="{2F64A1DC-8AAB-2048-84DB-C46AC2319E56}" destId="{E366C40C-6A82-5643-8222-5783EAF2EA27}" srcOrd="0" destOrd="0" presId="urn:microsoft.com/office/officeart/2005/8/layout/hierarchy1"/>
    <dgm:cxn modelId="{DC848E1D-45F0-DF45-95A4-6B18634CE8DE}" type="presParOf" srcId="{E366C40C-6A82-5643-8222-5783EAF2EA27}" destId="{90F5595A-D564-5E46-8F1E-A7A08DEEEDDE}" srcOrd="0" destOrd="0" presId="urn:microsoft.com/office/officeart/2005/8/layout/hierarchy1"/>
    <dgm:cxn modelId="{ABD9CF0F-3D36-EE40-A2A9-8081EC55AC44}" type="presParOf" srcId="{E366C40C-6A82-5643-8222-5783EAF2EA27}" destId="{E30B05E6-530E-564F-BDF7-854037B3C9C9}" srcOrd="1" destOrd="0" presId="urn:microsoft.com/office/officeart/2005/8/layout/hierarchy1"/>
    <dgm:cxn modelId="{CE299D85-103D-504D-96A2-99B55D2AD9AC}" type="presParOf" srcId="{2F64A1DC-8AAB-2048-84DB-C46AC2319E56}" destId="{6EC0C760-92CC-0248-BA1D-53A410FD4D3A}" srcOrd="1" destOrd="0" presId="urn:microsoft.com/office/officeart/2005/8/layout/hierarchy1"/>
    <dgm:cxn modelId="{1E7D32D3-8E98-3644-864F-21DB923E55CE}" type="presParOf" srcId="{6EC0C760-92CC-0248-BA1D-53A410FD4D3A}" destId="{4409F8C6-5DAC-EE40-8DB9-43982F6EF57A}" srcOrd="0" destOrd="0" presId="urn:microsoft.com/office/officeart/2005/8/layout/hierarchy1"/>
    <dgm:cxn modelId="{3C6A7E2B-EFE8-4D4C-9CE4-8CB43EE3F1FF}" type="presParOf" srcId="{6EC0C760-92CC-0248-BA1D-53A410FD4D3A}" destId="{28CA5CF9-017C-5E4E-8250-56758358F6C6}" srcOrd="1" destOrd="0" presId="urn:microsoft.com/office/officeart/2005/8/layout/hierarchy1"/>
    <dgm:cxn modelId="{43F9D251-E2CA-7546-BCA1-A83F2E80C301}" type="presParOf" srcId="{28CA5CF9-017C-5E4E-8250-56758358F6C6}" destId="{DFF6AAEA-55AA-BF44-806B-87D15634AF65}" srcOrd="0" destOrd="0" presId="urn:microsoft.com/office/officeart/2005/8/layout/hierarchy1"/>
    <dgm:cxn modelId="{0F7958E5-A466-D145-A965-3E347B117259}" type="presParOf" srcId="{DFF6AAEA-55AA-BF44-806B-87D15634AF65}" destId="{D3437D4E-B27F-094C-B8E4-2DF616BBFBA1}" srcOrd="0" destOrd="0" presId="urn:microsoft.com/office/officeart/2005/8/layout/hierarchy1"/>
    <dgm:cxn modelId="{3ED08A1C-0C4C-7546-BD11-A2EE028FA141}" type="presParOf" srcId="{DFF6AAEA-55AA-BF44-806B-87D15634AF65}" destId="{37BCE920-978A-F344-8CD8-5CEF8C00466C}" srcOrd="1" destOrd="0" presId="urn:microsoft.com/office/officeart/2005/8/layout/hierarchy1"/>
    <dgm:cxn modelId="{A9CF7181-B7EC-3E42-9FCA-1DEDA8F269BA}" type="presParOf" srcId="{28CA5CF9-017C-5E4E-8250-56758358F6C6}" destId="{7CC27E48-F3A9-4F42-B9E4-69E4DEC33312}" srcOrd="1" destOrd="0" presId="urn:microsoft.com/office/officeart/2005/8/layout/hierarchy1"/>
    <dgm:cxn modelId="{72982640-312E-6B4B-8067-14842DEE9BE2}" type="presParOf" srcId="{41C86AB4-4548-1D4A-81FF-D5432C0A6F2B}" destId="{9DD728D3-F74C-3849-A3D0-0FA6E6BC9AA9}" srcOrd="4" destOrd="0" presId="urn:microsoft.com/office/officeart/2005/8/layout/hierarchy1"/>
    <dgm:cxn modelId="{A61DA8E7-95EB-D94C-AFBA-095637359775}" type="presParOf" srcId="{41C86AB4-4548-1D4A-81FF-D5432C0A6F2B}" destId="{22F1FB2C-4BF0-464F-91D3-D949A6E410D7}" srcOrd="5" destOrd="0" presId="urn:microsoft.com/office/officeart/2005/8/layout/hierarchy1"/>
    <dgm:cxn modelId="{688CE9E5-8B2B-8045-9EC5-5842EFAE8CF7}" type="presParOf" srcId="{22F1FB2C-4BF0-464F-91D3-D949A6E410D7}" destId="{E5265F4D-7C46-A949-8ABC-A1B372DF67AF}" srcOrd="0" destOrd="0" presId="urn:microsoft.com/office/officeart/2005/8/layout/hierarchy1"/>
    <dgm:cxn modelId="{D894F15E-A208-134E-8CB4-21CF81261288}" type="presParOf" srcId="{E5265F4D-7C46-A949-8ABC-A1B372DF67AF}" destId="{440596B6-38C4-0B42-9533-F2AE277F2D7D}" srcOrd="0" destOrd="0" presId="urn:microsoft.com/office/officeart/2005/8/layout/hierarchy1"/>
    <dgm:cxn modelId="{4D27DDF7-218B-B942-966C-364C2112E54A}" type="presParOf" srcId="{E5265F4D-7C46-A949-8ABC-A1B372DF67AF}" destId="{CF09BC22-8F8E-014B-B57B-69FB22F1347A}" srcOrd="1" destOrd="0" presId="urn:microsoft.com/office/officeart/2005/8/layout/hierarchy1"/>
    <dgm:cxn modelId="{64ED07BC-2348-A444-B066-83F0A88DFC9A}" type="presParOf" srcId="{22F1FB2C-4BF0-464F-91D3-D949A6E410D7}" destId="{295785D9-6FA7-F745-ADD1-5BB484D0E75C}" srcOrd="1" destOrd="0" presId="urn:microsoft.com/office/officeart/2005/8/layout/hierarchy1"/>
    <dgm:cxn modelId="{384379C5-BD5C-A34C-A34E-4A3575C565A0}" type="presParOf" srcId="{295785D9-6FA7-F745-ADD1-5BB484D0E75C}" destId="{62683BCE-3218-FE49-9E19-C35227803D44}" srcOrd="0" destOrd="0" presId="urn:microsoft.com/office/officeart/2005/8/layout/hierarchy1"/>
    <dgm:cxn modelId="{70812ED2-8DC5-BD4D-AECD-9C98F269BF86}" type="presParOf" srcId="{295785D9-6FA7-F745-ADD1-5BB484D0E75C}" destId="{D3894BF7-A8B4-3E4D-84D2-5138AAAF0AC8}" srcOrd="1" destOrd="0" presId="urn:microsoft.com/office/officeart/2005/8/layout/hierarchy1"/>
    <dgm:cxn modelId="{10002937-E0A2-2746-BFD7-5F6302CF401E}" type="presParOf" srcId="{D3894BF7-A8B4-3E4D-84D2-5138AAAF0AC8}" destId="{F2DED9E0-F5CA-BF47-B096-840A6D3A6497}" srcOrd="0" destOrd="0" presId="urn:microsoft.com/office/officeart/2005/8/layout/hierarchy1"/>
    <dgm:cxn modelId="{A4A26432-191F-F44D-98E6-269C4BEF7135}" type="presParOf" srcId="{F2DED9E0-F5CA-BF47-B096-840A6D3A6497}" destId="{B69ED8E7-29B6-F94A-966A-48A376C8EA5E}" srcOrd="0" destOrd="0" presId="urn:microsoft.com/office/officeart/2005/8/layout/hierarchy1"/>
    <dgm:cxn modelId="{7A2A7D60-6A87-B345-84C3-4148DDC5B81B}" type="presParOf" srcId="{F2DED9E0-F5CA-BF47-B096-840A6D3A6497}" destId="{84E85827-B62B-4949-B845-7E93EB1AD6CF}" srcOrd="1" destOrd="0" presId="urn:microsoft.com/office/officeart/2005/8/layout/hierarchy1"/>
    <dgm:cxn modelId="{2CA686AB-E369-2B45-BC46-492609ABDF45}" type="presParOf" srcId="{D3894BF7-A8B4-3E4D-84D2-5138AAAF0AC8}" destId="{55E1E8AB-4FA2-9A40-A834-710743A836CE}" srcOrd="1" destOrd="0" presId="urn:microsoft.com/office/officeart/2005/8/layout/hierarchy1"/>
    <dgm:cxn modelId="{7D621C66-6BF7-5B47-8748-1263B6BA7F39}" type="presParOf" srcId="{41C86AB4-4548-1D4A-81FF-D5432C0A6F2B}" destId="{C7D5AB8D-6015-2743-805C-62DB6A2556C2}" srcOrd="6" destOrd="0" presId="urn:microsoft.com/office/officeart/2005/8/layout/hierarchy1"/>
    <dgm:cxn modelId="{D389D1E5-D128-F040-ABEB-232F4B2C49C1}" type="presParOf" srcId="{41C86AB4-4548-1D4A-81FF-D5432C0A6F2B}" destId="{F3F2E126-1FA3-5645-BEBB-2128C8D596D7}" srcOrd="7" destOrd="0" presId="urn:microsoft.com/office/officeart/2005/8/layout/hierarchy1"/>
    <dgm:cxn modelId="{0908E42E-3AA5-944D-A2E6-1807A8AB8C3C}" type="presParOf" srcId="{F3F2E126-1FA3-5645-BEBB-2128C8D596D7}" destId="{0BBB680C-0D38-BA40-B01B-4A5F64774B16}" srcOrd="0" destOrd="0" presId="urn:microsoft.com/office/officeart/2005/8/layout/hierarchy1"/>
    <dgm:cxn modelId="{D947322B-EF15-2C4D-AD34-ACAB0403B828}" type="presParOf" srcId="{0BBB680C-0D38-BA40-B01B-4A5F64774B16}" destId="{63221017-3FFF-2F41-8861-1E7F45CAE327}" srcOrd="0" destOrd="0" presId="urn:microsoft.com/office/officeart/2005/8/layout/hierarchy1"/>
    <dgm:cxn modelId="{3146F77A-5977-4D44-8C68-26FA613571C9}" type="presParOf" srcId="{0BBB680C-0D38-BA40-B01B-4A5F64774B16}" destId="{7B622A3F-DE44-CD4D-8446-24CA9D43EBDA}" srcOrd="1" destOrd="0" presId="urn:microsoft.com/office/officeart/2005/8/layout/hierarchy1"/>
    <dgm:cxn modelId="{40AE78BF-09AA-AD46-A055-95AAE1D02243}" type="presParOf" srcId="{F3F2E126-1FA3-5645-BEBB-2128C8D596D7}" destId="{D464A713-A2F8-1A43-8658-91CB6647649A}" srcOrd="1" destOrd="0" presId="urn:microsoft.com/office/officeart/2005/8/layout/hierarchy1"/>
    <dgm:cxn modelId="{66DE56AB-39F8-424C-912B-669FBAAFCE65}" type="presParOf" srcId="{41C86AB4-4548-1D4A-81FF-D5432C0A6F2B}" destId="{ECCBD670-BB43-574F-83C3-62D8F1360400}" srcOrd="8" destOrd="0" presId="urn:microsoft.com/office/officeart/2005/8/layout/hierarchy1"/>
    <dgm:cxn modelId="{9EFE3F6B-26C5-9748-956F-17A51857FFCB}" type="presParOf" srcId="{41C86AB4-4548-1D4A-81FF-D5432C0A6F2B}" destId="{D14BCCB5-5F07-AF4A-96FF-AA4E1B6D9739}" srcOrd="9" destOrd="0" presId="urn:microsoft.com/office/officeart/2005/8/layout/hierarchy1"/>
    <dgm:cxn modelId="{D7C8EADB-FFE3-5E49-AA3F-2B14A452DE27}" type="presParOf" srcId="{D14BCCB5-5F07-AF4A-96FF-AA4E1B6D9739}" destId="{A74A19F2-DB3A-0E46-BE41-D3C3250438D3}" srcOrd="0" destOrd="0" presId="urn:microsoft.com/office/officeart/2005/8/layout/hierarchy1"/>
    <dgm:cxn modelId="{23DC9239-C2D0-0B4A-8046-FE1B7E96C3F9}" type="presParOf" srcId="{A74A19F2-DB3A-0E46-BE41-D3C3250438D3}" destId="{CAE9268F-4AD5-3145-8B89-B0CA5091CC8D}" srcOrd="0" destOrd="0" presId="urn:microsoft.com/office/officeart/2005/8/layout/hierarchy1"/>
    <dgm:cxn modelId="{E21C7DD0-B226-E145-A69B-62ED4AFE6180}" type="presParOf" srcId="{A74A19F2-DB3A-0E46-BE41-D3C3250438D3}" destId="{5EC0FB75-A333-F141-A87E-304A15AED105}" srcOrd="1" destOrd="0" presId="urn:microsoft.com/office/officeart/2005/8/layout/hierarchy1"/>
    <dgm:cxn modelId="{766F7D46-5C9B-5D44-B5D9-453DAD3954C7}" type="presParOf" srcId="{D14BCCB5-5F07-AF4A-96FF-AA4E1B6D9739}" destId="{E812B36A-2093-3646-857C-9719F9C9FD70}" srcOrd="1" destOrd="0" presId="urn:microsoft.com/office/officeart/2005/8/layout/hierarchy1"/>
    <dgm:cxn modelId="{DD9DD06C-6431-484C-BFC2-BF073A153F3E}" type="presParOf" srcId="{E812B36A-2093-3646-857C-9719F9C9FD70}" destId="{421D01B1-E90F-EC44-B47B-C747F259706B}" srcOrd="0" destOrd="0" presId="urn:microsoft.com/office/officeart/2005/8/layout/hierarchy1"/>
    <dgm:cxn modelId="{3FABCDA4-47DB-8148-BD2E-0948C0BE397C}" type="presParOf" srcId="{E812B36A-2093-3646-857C-9719F9C9FD70}" destId="{B4331587-21DE-F941-A883-F575377B7CD7}" srcOrd="1" destOrd="0" presId="urn:microsoft.com/office/officeart/2005/8/layout/hierarchy1"/>
    <dgm:cxn modelId="{2EB31224-CCC0-F94F-8251-23E2B101B5E6}" type="presParOf" srcId="{B4331587-21DE-F941-A883-F575377B7CD7}" destId="{2B7A9D20-B584-0941-8CA4-A5F8F2EEE87B}" srcOrd="0" destOrd="0" presId="urn:microsoft.com/office/officeart/2005/8/layout/hierarchy1"/>
    <dgm:cxn modelId="{92CE6B1C-3480-584B-A12A-D8364E486830}" type="presParOf" srcId="{2B7A9D20-B584-0941-8CA4-A5F8F2EEE87B}" destId="{04892372-AEC1-064A-9B49-1B4BAA809C59}" srcOrd="0" destOrd="0" presId="urn:microsoft.com/office/officeart/2005/8/layout/hierarchy1"/>
    <dgm:cxn modelId="{FF17F12C-896A-694E-9E0A-70F242DCD019}" type="presParOf" srcId="{2B7A9D20-B584-0941-8CA4-A5F8F2EEE87B}" destId="{1556E54C-4AE1-724B-A627-2341448C96E6}" srcOrd="1" destOrd="0" presId="urn:microsoft.com/office/officeart/2005/8/layout/hierarchy1"/>
    <dgm:cxn modelId="{2E7AEDFA-738A-CC45-AE50-3C506CE83E6A}" type="presParOf" srcId="{B4331587-21DE-F941-A883-F575377B7CD7}" destId="{9AA624F8-B209-944C-A258-B81E167ECF8C}" srcOrd="1" destOrd="0" presId="urn:microsoft.com/office/officeart/2005/8/layout/hierarchy1"/>
    <dgm:cxn modelId="{EE2E7907-4D2D-2347-B6DD-4085064A7D77}" type="presParOf" srcId="{41C86AB4-4548-1D4A-81FF-D5432C0A6F2B}" destId="{96D960ED-3183-114D-84EA-C6855609E90E}" srcOrd="10" destOrd="0" presId="urn:microsoft.com/office/officeart/2005/8/layout/hierarchy1"/>
    <dgm:cxn modelId="{D385A8B5-A19F-0345-B293-5C0B54635E8E}" type="presParOf" srcId="{41C86AB4-4548-1D4A-81FF-D5432C0A6F2B}" destId="{5395962F-00E4-AA4C-8174-491E5197D638}" srcOrd="11" destOrd="0" presId="urn:microsoft.com/office/officeart/2005/8/layout/hierarchy1"/>
    <dgm:cxn modelId="{8535E2B0-55F7-AC46-9953-C149123E0BAA}" type="presParOf" srcId="{5395962F-00E4-AA4C-8174-491E5197D638}" destId="{AABA77E3-5662-8F44-A716-8CEA0B862C37}" srcOrd="0" destOrd="0" presId="urn:microsoft.com/office/officeart/2005/8/layout/hierarchy1"/>
    <dgm:cxn modelId="{EB3E117B-74A2-E549-94F9-4BA391AE2C2F}" type="presParOf" srcId="{AABA77E3-5662-8F44-A716-8CEA0B862C37}" destId="{6024D198-C9B6-8245-989C-2DB4FA683436}" srcOrd="0" destOrd="0" presId="urn:microsoft.com/office/officeart/2005/8/layout/hierarchy1"/>
    <dgm:cxn modelId="{96D52E18-7C46-314E-9BC8-D18622AC297D}" type="presParOf" srcId="{AABA77E3-5662-8F44-A716-8CEA0B862C37}" destId="{A35B66D6-E0A0-1547-AFBD-C4814989751B}" srcOrd="1" destOrd="0" presId="urn:microsoft.com/office/officeart/2005/8/layout/hierarchy1"/>
    <dgm:cxn modelId="{8E68B0B9-9FF8-4548-A1E4-12FBC8FBE47E}" type="presParOf" srcId="{5395962F-00E4-AA4C-8174-491E5197D638}" destId="{B6569B90-6BC5-5A44-B078-2DDFDF755B0C}" srcOrd="1" destOrd="0" presId="urn:microsoft.com/office/officeart/2005/8/layout/hierarchy1"/>
    <dgm:cxn modelId="{1ABA57D1-22A9-A44D-81C0-29A6B48628DB}" type="presParOf" srcId="{B6569B90-6BC5-5A44-B078-2DDFDF755B0C}" destId="{EBA3E302-0CFC-E047-8CD9-5FB54EA19A2F}" srcOrd="0" destOrd="0" presId="urn:microsoft.com/office/officeart/2005/8/layout/hierarchy1"/>
    <dgm:cxn modelId="{80426195-8EB9-184B-819E-64D9F208AD6C}" type="presParOf" srcId="{B6569B90-6BC5-5A44-B078-2DDFDF755B0C}" destId="{F458CFD9-44DA-6D4C-8C64-B76C905A36E3}" srcOrd="1" destOrd="0" presId="urn:microsoft.com/office/officeart/2005/8/layout/hierarchy1"/>
    <dgm:cxn modelId="{25F0DDFF-4894-A845-864D-FBF6B773E641}" type="presParOf" srcId="{F458CFD9-44DA-6D4C-8C64-B76C905A36E3}" destId="{E63A3DEB-31DB-5048-A2FF-EC09B48E2F9C}" srcOrd="0" destOrd="0" presId="urn:microsoft.com/office/officeart/2005/8/layout/hierarchy1"/>
    <dgm:cxn modelId="{08703721-B236-494E-8B27-5CC8A10C01A6}" type="presParOf" srcId="{E63A3DEB-31DB-5048-A2FF-EC09B48E2F9C}" destId="{A59868C6-3819-454F-9ED7-BEE7FB0769DA}" srcOrd="0" destOrd="0" presId="urn:microsoft.com/office/officeart/2005/8/layout/hierarchy1"/>
    <dgm:cxn modelId="{C6AAFE81-6E81-AB42-AEA5-D090C3C74AD1}" type="presParOf" srcId="{E63A3DEB-31DB-5048-A2FF-EC09B48E2F9C}" destId="{837AABEE-DB5E-2E48-9987-8639991F821F}" srcOrd="1" destOrd="0" presId="urn:microsoft.com/office/officeart/2005/8/layout/hierarchy1"/>
    <dgm:cxn modelId="{1242EA22-876D-3646-8846-A73DD5BB6F7D}" type="presParOf" srcId="{F458CFD9-44DA-6D4C-8C64-B76C905A36E3}" destId="{49F8496D-9B3E-4B49-90EF-9DDD5342FA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4F00B3-59CD-9644-8D85-14B66804F20C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1C0940-643E-EE4A-9023-3E0D572D9A18}">
      <dgm:prSet phldrT="[Text]"/>
      <dgm:spPr/>
      <dgm:t>
        <a:bodyPr/>
        <a:lstStyle/>
        <a:p>
          <a:r>
            <a:rPr lang="en-US" dirty="0" smtClean="0"/>
            <a:t>Director</a:t>
          </a:r>
          <a:endParaRPr lang="en-US" dirty="0"/>
        </a:p>
      </dgm:t>
    </dgm:pt>
    <dgm:pt modelId="{A3BCB2EE-6E4A-DB45-9494-A9719DF5B907}" type="parTrans" cxnId="{77575B35-3DB1-DC42-BECB-B658A7332799}">
      <dgm:prSet/>
      <dgm:spPr/>
      <dgm:t>
        <a:bodyPr/>
        <a:lstStyle/>
        <a:p>
          <a:endParaRPr lang="en-US"/>
        </a:p>
      </dgm:t>
    </dgm:pt>
    <dgm:pt modelId="{FAE758FE-3F7C-5349-8B0D-7463AC7A3C92}" type="sibTrans" cxnId="{77575B35-3DB1-DC42-BECB-B658A7332799}">
      <dgm:prSet/>
      <dgm:spPr/>
      <dgm:t>
        <a:bodyPr/>
        <a:lstStyle/>
        <a:p>
          <a:endParaRPr lang="en-US"/>
        </a:p>
      </dgm:t>
    </dgm:pt>
    <dgm:pt modelId="{465BA95D-86F5-BF42-BE3D-82E7DA0E6D40}">
      <dgm:prSet phldrT="[Text]"/>
      <dgm:spPr/>
      <dgm:t>
        <a:bodyPr/>
        <a:lstStyle/>
        <a:p>
          <a:r>
            <a:rPr lang="en-US" dirty="0" smtClean="0"/>
            <a:t>Assistant Director, Production</a:t>
          </a:r>
          <a:endParaRPr lang="en-US" dirty="0"/>
        </a:p>
      </dgm:t>
    </dgm:pt>
    <dgm:pt modelId="{258D4120-3EAA-2444-AF01-B95CA0DA8ABE}" type="parTrans" cxnId="{AA60E25B-E59F-EF4A-8ACF-B4CE9A5D46F4}">
      <dgm:prSet/>
      <dgm:spPr/>
      <dgm:t>
        <a:bodyPr/>
        <a:lstStyle/>
        <a:p>
          <a:endParaRPr lang="en-US"/>
        </a:p>
      </dgm:t>
    </dgm:pt>
    <dgm:pt modelId="{BDD193BA-DED5-C646-BAB7-9E143C54D3C6}" type="sibTrans" cxnId="{AA60E25B-E59F-EF4A-8ACF-B4CE9A5D46F4}">
      <dgm:prSet/>
      <dgm:spPr/>
      <dgm:t>
        <a:bodyPr/>
        <a:lstStyle/>
        <a:p>
          <a:endParaRPr lang="en-US"/>
        </a:p>
      </dgm:t>
    </dgm:pt>
    <dgm:pt modelId="{13302F0C-041A-4C40-AB7F-8EFE660AE1BA}">
      <dgm:prSet phldrT="[Text]"/>
      <dgm:spPr/>
      <dgm:t>
        <a:bodyPr/>
        <a:lstStyle/>
        <a:p>
          <a:r>
            <a:rPr lang="en-US" dirty="0" smtClean="0"/>
            <a:t>PT Supervisor</a:t>
          </a:r>
          <a:endParaRPr lang="en-US" dirty="0"/>
        </a:p>
      </dgm:t>
    </dgm:pt>
    <dgm:pt modelId="{0840570B-673F-C847-897A-897295EA7AE1}" type="parTrans" cxnId="{67D0AE64-4DBF-D747-BD03-71234E35E85D}">
      <dgm:prSet/>
      <dgm:spPr/>
      <dgm:t>
        <a:bodyPr/>
        <a:lstStyle/>
        <a:p>
          <a:endParaRPr lang="en-US"/>
        </a:p>
      </dgm:t>
    </dgm:pt>
    <dgm:pt modelId="{97876E75-2486-FF41-8CE8-0D7D410BA27F}" type="sibTrans" cxnId="{67D0AE64-4DBF-D747-BD03-71234E35E85D}">
      <dgm:prSet/>
      <dgm:spPr/>
      <dgm:t>
        <a:bodyPr/>
        <a:lstStyle/>
        <a:p>
          <a:endParaRPr lang="en-US"/>
        </a:p>
      </dgm:t>
    </dgm:pt>
    <dgm:pt modelId="{0693C9CE-C1A5-F047-B82E-24944DF93488}">
      <dgm:prSet phldrT="[Text]"/>
      <dgm:spPr/>
      <dgm:t>
        <a:bodyPr/>
        <a:lstStyle/>
        <a:p>
          <a:r>
            <a:rPr lang="en-US" dirty="0" smtClean="0"/>
            <a:t>Servers &amp; Cashiers</a:t>
          </a:r>
          <a:endParaRPr lang="en-US" dirty="0"/>
        </a:p>
      </dgm:t>
    </dgm:pt>
    <dgm:pt modelId="{CCDCE64B-2F0E-CF47-BB3B-16A1D80A3E6F}" type="parTrans" cxnId="{03B523B8-A20F-734D-875D-7707012AC32B}">
      <dgm:prSet/>
      <dgm:spPr/>
      <dgm:t>
        <a:bodyPr/>
        <a:lstStyle/>
        <a:p>
          <a:endParaRPr lang="en-US"/>
        </a:p>
      </dgm:t>
    </dgm:pt>
    <dgm:pt modelId="{69F2BCAF-D74B-934A-8804-155F290916C8}" type="sibTrans" cxnId="{03B523B8-A20F-734D-875D-7707012AC32B}">
      <dgm:prSet/>
      <dgm:spPr/>
      <dgm:t>
        <a:bodyPr/>
        <a:lstStyle/>
        <a:p>
          <a:endParaRPr lang="en-US"/>
        </a:p>
      </dgm:t>
    </dgm:pt>
    <dgm:pt modelId="{25D81D62-E1B5-AC46-8AE8-B56432B68DDD}">
      <dgm:prSet phldrT="[Text]"/>
      <dgm:spPr/>
      <dgm:t>
        <a:bodyPr/>
        <a:lstStyle/>
        <a:p>
          <a:r>
            <a:rPr lang="en-US" dirty="0" smtClean="0"/>
            <a:t>Assistant Director, Patient Services (Rooms)</a:t>
          </a:r>
          <a:endParaRPr lang="en-US" dirty="0"/>
        </a:p>
      </dgm:t>
    </dgm:pt>
    <dgm:pt modelId="{45E1ECF1-4490-F24B-B941-351A63837ACA}" type="parTrans" cxnId="{AE886FAC-1708-D447-A2ED-2E19DF1650CE}">
      <dgm:prSet/>
      <dgm:spPr/>
      <dgm:t>
        <a:bodyPr/>
        <a:lstStyle/>
        <a:p>
          <a:endParaRPr lang="en-US"/>
        </a:p>
      </dgm:t>
    </dgm:pt>
    <dgm:pt modelId="{BB558B4B-2540-3C47-9140-659790B123BE}" type="sibTrans" cxnId="{AE886FAC-1708-D447-A2ED-2E19DF1650CE}">
      <dgm:prSet/>
      <dgm:spPr/>
      <dgm:t>
        <a:bodyPr/>
        <a:lstStyle/>
        <a:p>
          <a:endParaRPr lang="en-US"/>
        </a:p>
      </dgm:t>
    </dgm:pt>
    <dgm:pt modelId="{F6828CD5-EC1A-BF4F-BCD0-7CDDFDB76210}">
      <dgm:prSet phldrT="[Text]"/>
      <dgm:spPr/>
      <dgm:t>
        <a:bodyPr/>
        <a:lstStyle/>
        <a:p>
          <a:r>
            <a:rPr lang="en-US" dirty="0" smtClean="0"/>
            <a:t>PT supervisor</a:t>
          </a:r>
          <a:endParaRPr lang="en-US" dirty="0"/>
        </a:p>
      </dgm:t>
    </dgm:pt>
    <dgm:pt modelId="{0E50C59C-DFA2-E64C-A44A-5228E74AD629}" type="parTrans" cxnId="{88C59D49-6EDC-EE42-929E-09709F4928AF}">
      <dgm:prSet/>
      <dgm:spPr/>
      <dgm:t>
        <a:bodyPr/>
        <a:lstStyle/>
        <a:p>
          <a:endParaRPr lang="en-US"/>
        </a:p>
      </dgm:t>
    </dgm:pt>
    <dgm:pt modelId="{DAADD31A-CFAA-B64B-8378-9852777A31BD}" type="sibTrans" cxnId="{88C59D49-6EDC-EE42-929E-09709F4928AF}">
      <dgm:prSet/>
      <dgm:spPr/>
      <dgm:t>
        <a:bodyPr/>
        <a:lstStyle/>
        <a:p>
          <a:endParaRPr lang="en-US"/>
        </a:p>
      </dgm:t>
    </dgm:pt>
    <dgm:pt modelId="{809664D3-1A4A-D24C-B1D5-29F889C7A26B}">
      <dgm:prSet phldrT="[Text]"/>
      <dgm:spPr/>
      <dgm:t>
        <a:bodyPr/>
        <a:lstStyle/>
        <a:p>
          <a:r>
            <a:rPr lang="en-US" dirty="0" smtClean="0"/>
            <a:t>Production Supervisor</a:t>
          </a:r>
          <a:endParaRPr lang="en-US" dirty="0"/>
        </a:p>
      </dgm:t>
    </dgm:pt>
    <dgm:pt modelId="{EE3E740F-69F3-5745-A9C1-1EB8AB03268A}" type="parTrans" cxnId="{36BB371B-D3CA-3844-8E5F-AD3091EB1F65}">
      <dgm:prSet/>
      <dgm:spPr/>
    </dgm:pt>
    <dgm:pt modelId="{0C4D6F2D-60FF-D340-AECF-87062775972F}" type="sibTrans" cxnId="{36BB371B-D3CA-3844-8E5F-AD3091EB1F65}">
      <dgm:prSet/>
      <dgm:spPr/>
    </dgm:pt>
    <dgm:pt modelId="{97B86EA2-4B99-F14E-BF6C-8D6D4BC92308}">
      <dgm:prSet phldrT="[Text]"/>
      <dgm:spPr/>
      <dgm:t>
        <a:bodyPr/>
        <a:lstStyle/>
        <a:p>
          <a:r>
            <a:rPr lang="en-US" dirty="0" smtClean="0"/>
            <a:t>Special Functions Host</a:t>
          </a:r>
          <a:endParaRPr lang="en-US" dirty="0"/>
        </a:p>
      </dgm:t>
    </dgm:pt>
    <dgm:pt modelId="{F3C613D2-DB13-174F-A289-17C891C49C09}" type="parTrans" cxnId="{243C3473-7A0A-1F4D-B8A8-B73B588CD0A2}">
      <dgm:prSet/>
      <dgm:spPr/>
    </dgm:pt>
    <dgm:pt modelId="{A8B18D0B-6F29-1A4C-9809-FBD09645D01E}" type="sibTrans" cxnId="{243C3473-7A0A-1F4D-B8A8-B73B588CD0A2}">
      <dgm:prSet/>
      <dgm:spPr/>
    </dgm:pt>
    <dgm:pt modelId="{27E3B746-AD51-A54C-BA45-12734154D4B6}">
      <dgm:prSet phldrT="[Text]"/>
      <dgm:spPr/>
      <dgm:t>
        <a:bodyPr/>
        <a:lstStyle/>
        <a:p>
          <a:r>
            <a:rPr lang="en-US" dirty="0" smtClean="0"/>
            <a:t>Lead Cafeteria server (supervisor)</a:t>
          </a:r>
          <a:endParaRPr lang="en-US" dirty="0"/>
        </a:p>
      </dgm:t>
    </dgm:pt>
    <dgm:pt modelId="{EB6D312B-9C48-0341-8519-A3A88DB4D769}" type="parTrans" cxnId="{FF74A708-8E84-9D4E-BD34-53EF51F805AB}">
      <dgm:prSet/>
      <dgm:spPr/>
    </dgm:pt>
    <dgm:pt modelId="{C0F281EA-B55F-9B4C-98D8-20B36E41A794}" type="sibTrans" cxnId="{FF74A708-8E84-9D4E-BD34-53EF51F805AB}">
      <dgm:prSet/>
      <dgm:spPr/>
    </dgm:pt>
    <dgm:pt modelId="{B67E14C2-77C5-7240-AAE1-5211078496B3}">
      <dgm:prSet phldrT="[Text]"/>
      <dgm:spPr/>
      <dgm:t>
        <a:bodyPr/>
        <a:lstStyle/>
        <a:p>
          <a:r>
            <a:rPr lang="en-US" dirty="0" smtClean="0"/>
            <a:t>Production Staff</a:t>
          </a:r>
          <a:endParaRPr lang="en-US" dirty="0"/>
        </a:p>
      </dgm:t>
    </dgm:pt>
    <dgm:pt modelId="{B83D4A52-75B2-EA4D-9C47-D91AF4C7B7B6}" type="parTrans" cxnId="{E0D37499-3667-1A4D-A32F-66A0357535B9}">
      <dgm:prSet/>
      <dgm:spPr/>
    </dgm:pt>
    <dgm:pt modelId="{D926264F-EEC5-3C45-A13E-8B5FCBA1D58B}" type="sibTrans" cxnId="{E0D37499-3667-1A4D-A32F-66A0357535B9}">
      <dgm:prSet/>
      <dgm:spPr/>
    </dgm:pt>
    <dgm:pt modelId="{BF87F2A7-F911-A541-BDD3-BABC50C05734}">
      <dgm:prSet phldrT="[Text]"/>
      <dgm:spPr/>
      <dgm:t>
        <a:bodyPr/>
        <a:lstStyle/>
        <a:p>
          <a:r>
            <a:rPr lang="en-US" dirty="0" smtClean="0"/>
            <a:t>Ingredient control</a:t>
          </a:r>
          <a:endParaRPr lang="en-US" dirty="0"/>
        </a:p>
      </dgm:t>
    </dgm:pt>
    <dgm:pt modelId="{7B17C374-2E7B-294F-AF21-064C65B38341}" type="parTrans" cxnId="{7DE4F1E7-6EDB-204F-980B-3703B7703FF3}">
      <dgm:prSet/>
      <dgm:spPr/>
    </dgm:pt>
    <dgm:pt modelId="{F7485AC4-65AB-5341-A2DA-AC56954DB0F9}" type="sibTrans" cxnId="{7DE4F1E7-6EDB-204F-980B-3703B7703FF3}">
      <dgm:prSet/>
      <dgm:spPr/>
    </dgm:pt>
    <dgm:pt modelId="{3829D963-9BEE-6742-9989-B195455C2046}">
      <dgm:prSet phldrT="[Text]"/>
      <dgm:spPr/>
      <dgm:t>
        <a:bodyPr/>
        <a:lstStyle/>
        <a:p>
          <a:r>
            <a:rPr lang="en-US" dirty="0" smtClean="0"/>
            <a:t>Sanitation staff</a:t>
          </a:r>
          <a:endParaRPr lang="en-US" dirty="0"/>
        </a:p>
      </dgm:t>
    </dgm:pt>
    <dgm:pt modelId="{595C92E4-DAC7-C248-A625-82C61210ACC6}" type="parTrans" cxnId="{A0AF55F4-6F7A-B246-AD4A-672218059EFA}">
      <dgm:prSet/>
      <dgm:spPr/>
    </dgm:pt>
    <dgm:pt modelId="{FDCCC768-AB2F-8A46-9089-76A19F775EBD}" type="sibTrans" cxnId="{A0AF55F4-6F7A-B246-AD4A-672218059EFA}">
      <dgm:prSet/>
      <dgm:spPr/>
    </dgm:pt>
    <dgm:pt modelId="{171ABC07-99E7-0242-804E-B20C8C8EBF05}">
      <dgm:prSet phldrT="[Text]"/>
      <dgm:spPr/>
      <dgm:t>
        <a:bodyPr/>
        <a:lstStyle/>
        <a:p>
          <a:r>
            <a:rPr lang="en-US" dirty="0" smtClean="0"/>
            <a:t>Tray line Supervisor</a:t>
          </a:r>
          <a:endParaRPr lang="en-US" dirty="0"/>
        </a:p>
      </dgm:t>
    </dgm:pt>
    <dgm:pt modelId="{B3E9EFFC-8627-DA4E-B9D7-F28939760D31}" type="parTrans" cxnId="{947F48AB-BCEF-A34B-B53B-955937589D84}">
      <dgm:prSet/>
      <dgm:spPr/>
    </dgm:pt>
    <dgm:pt modelId="{F3F05C01-14C1-7E4F-B634-6436463A53AA}" type="sibTrans" cxnId="{947F48AB-BCEF-A34B-B53B-955937589D84}">
      <dgm:prSet/>
      <dgm:spPr/>
    </dgm:pt>
    <dgm:pt modelId="{A639CF89-FA94-0C4D-8670-0540AE8D4B9F}">
      <dgm:prSet phldrT="[Text]"/>
      <dgm:spPr/>
      <dgm:t>
        <a:bodyPr/>
        <a:lstStyle/>
        <a:p>
          <a:r>
            <a:rPr lang="en-US" dirty="0" smtClean="0"/>
            <a:t>Line aides</a:t>
          </a:r>
          <a:endParaRPr lang="en-US" dirty="0"/>
        </a:p>
      </dgm:t>
    </dgm:pt>
    <dgm:pt modelId="{C7DDAB3A-BB14-0248-B8A3-EF136D18B2AB}" type="parTrans" cxnId="{325F5E6E-4335-7541-963A-DB06B33E3CFD}">
      <dgm:prSet/>
      <dgm:spPr/>
    </dgm:pt>
    <dgm:pt modelId="{1E662B3E-3F28-8F43-A77B-B640AE11861E}" type="sibTrans" cxnId="{325F5E6E-4335-7541-963A-DB06B33E3CFD}">
      <dgm:prSet/>
      <dgm:spPr/>
    </dgm:pt>
    <dgm:pt modelId="{B25A8A7E-59BD-F54A-920F-7FBF6A6FE1F5}">
      <dgm:prSet phldrT="[Text]"/>
      <dgm:spPr/>
      <dgm:t>
        <a:bodyPr/>
        <a:lstStyle/>
        <a:p>
          <a:r>
            <a:rPr lang="en-US" dirty="0" smtClean="0"/>
            <a:t>Galley technicians</a:t>
          </a:r>
          <a:endParaRPr lang="en-US" dirty="0"/>
        </a:p>
      </dgm:t>
    </dgm:pt>
    <dgm:pt modelId="{E65EBEC7-50B8-744C-A7EE-2EE9250A6504}" type="parTrans" cxnId="{89692D19-D2D8-6940-B0E2-696AA50674E6}">
      <dgm:prSet/>
      <dgm:spPr/>
    </dgm:pt>
    <dgm:pt modelId="{3FB38724-9DD4-2C47-BEA4-EB1CF782B853}" type="sibTrans" cxnId="{89692D19-D2D8-6940-B0E2-696AA50674E6}">
      <dgm:prSet/>
      <dgm:spPr/>
    </dgm:pt>
    <dgm:pt modelId="{E2B63051-348B-4F45-BE0F-BC65A3AA8006}">
      <dgm:prSet phldrT="[Text]"/>
      <dgm:spPr/>
      <dgm:t>
        <a:bodyPr/>
        <a:lstStyle/>
        <a:p>
          <a:r>
            <a:rPr lang="en-US" dirty="0" smtClean="0"/>
            <a:t>Dietitians</a:t>
          </a:r>
          <a:endParaRPr lang="en-US" dirty="0"/>
        </a:p>
      </dgm:t>
    </dgm:pt>
    <dgm:pt modelId="{88C72678-AA72-4442-A4DC-F4B4CF561038}" type="parTrans" cxnId="{59754100-855D-844A-8498-AD6ECE640A41}">
      <dgm:prSet/>
      <dgm:spPr/>
    </dgm:pt>
    <dgm:pt modelId="{A431D997-1DA4-A843-ABB4-C58611D91C24}" type="sibTrans" cxnId="{59754100-855D-844A-8498-AD6ECE640A41}">
      <dgm:prSet/>
      <dgm:spPr/>
    </dgm:pt>
    <dgm:pt modelId="{A4B085B1-534D-644F-AF93-2E6F0231D29B}" type="pres">
      <dgm:prSet presAssocID="{7C4F00B3-59CD-9644-8D85-14B66804F2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2F4547-FA80-C845-B79E-A8AFA208EBDC}" type="pres">
      <dgm:prSet presAssocID="{061C0940-643E-EE4A-9023-3E0D572D9A18}" presName="hierRoot1" presStyleCnt="0"/>
      <dgm:spPr/>
    </dgm:pt>
    <dgm:pt modelId="{77A91F74-FE10-DD47-8A6B-732BF8819A69}" type="pres">
      <dgm:prSet presAssocID="{061C0940-643E-EE4A-9023-3E0D572D9A18}" presName="composite" presStyleCnt="0"/>
      <dgm:spPr/>
    </dgm:pt>
    <dgm:pt modelId="{425EDA03-8757-8049-9839-7B9E88442367}" type="pres">
      <dgm:prSet presAssocID="{061C0940-643E-EE4A-9023-3E0D572D9A18}" presName="background" presStyleLbl="node0" presStyleIdx="0" presStyleCnt="1"/>
      <dgm:spPr/>
    </dgm:pt>
    <dgm:pt modelId="{C26AEED2-09ED-F942-AFD6-C624B1AB8AC5}" type="pres">
      <dgm:prSet presAssocID="{061C0940-643E-EE4A-9023-3E0D572D9A1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986117-4BB3-2A41-BDA2-70F91B825FDE}" type="pres">
      <dgm:prSet presAssocID="{061C0940-643E-EE4A-9023-3E0D572D9A18}" presName="hierChild2" presStyleCnt="0"/>
      <dgm:spPr/>
    </dgm:pt>
    <dgm:pt modelId="{FB49CEC4-3772-EA45-B380-D94FBA891689}" type="pres">
      <dgm:prSet presAssocID="{258D4120-3EAA-2444-AF01-B95CA0DA8AB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F102A3B-FC81-FA46-A7BF-A29E2D9D0C08}" type="pres">
      <dgm:prSet presAssocID="{465BA95D-86F5-BF42-BE3D-82E7DA0E6D40}" presName="hierRoot2" presStyleCnt="0"/>
      <dgm:spPr/>
    </dgm:pt>
    <dgm:pt modelId="{8B42D648-70CA-6F4D-886F-B745112DE6A6}" type="pres">
      <dgm:prSet presAssocID="{465BA95D-86F5-BF42-BE3D-82E7DA0E6D40}" presName="composite2" presStyleCnt="0"/>
      <dgm:spPr/>
    </dgm:pt>
    <dgm:pt modelId="{61A4188E-C206-EF47-B323-6C6BBF592194}" type="pres">
      <dgm:prSet presAssocID="{465BA95D-86F5-BF42-BE3D-82E7DA0E6D40}" presName="background2" presStyleLbl="node2" presStyleIdx="0" presStyleCnt="2"/>
      <dgm:spPr/>
    </dgm:pt>
    <dgm:pt modelId="{CA6E5915-01C2-4D44-B58B-CE62ECB2B498}" type="pres">
      <dgm:prSet presAssocID="{465BA95D-86F5-BF42-BE3D-82E7DA0E6D4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AED409-28A4-0F47-8B50-83DA2A268D08}" type="pres">
      <dgm:prSet presAssocID="{465BA95D-86F5-BF42-BE3D-82E7DA0E6D40}" presName="hierChild3" presStyleCnt="0"/>
      <dgm:spPr/>
    </dgm:pt>
    <dgm:pt modelId="{D97C93BD-AEFF-8844-91F4-2A09BE585DEB}" type="pres">
      <dgm:prSet presAssocID="{0840570B-673F-C847-897A-897295EA7AE1}" presName="Name17" presStyleLbl="parChTrans1D3" presStyleIdx="0" presStyleCnt="7"/>
      <dgm:spPr/>
      <dgm:t>
        <a:bodyPr/>
        <a:lstStyle/>
        <a:p>
          <a:endParaRPr lang="en-US"/>
        </a:p>
      </dgm:t>
    </dgm:pt>
    <dgm:pt modelId="{753E83E6-EDCD-F746-8144-EF0B4D388849}" type="pres">
      <dgm:prSet presAssocID="{13302F0C-041A-4C40-AB7F-8EFE660AE1BA}" presName="hierRoot3" presStyleCnt="0"/>
      <dgm:spPr/>
    </dgm:pt>
    <dgm:pt modelId="{1781436B-59EA-874F-86D6-464DD8859C26}" type="pres">
      <dgm:prSet presAssocID="{13302F0C-041A-4C40-AB7F-8EFE660AE1BA}" presName="composite3" presStyleCnt="0"/>
      <dgm:spPr/>
    </dgm:pt>
    <dgm:pt modelId="{64EAF299-F6A3-9D41-9E48-2D320CE291F7}" type="pres">
      <dgm:prSet presAssocID="{13302F0C-041A-4C40-AB7F-8EFE660AE1BA}" presName="background3" presStyleLbl="node3" presStyleIdx="0" presStyleCnt="7"/>
      <dgm:spPr/>
    </dgm:pt>
    <dgm:pt modelId="{6868B3F2-890F-F34C-B585-520461C303D6}" type="pres">
      <dgm:prSet presAssocID="{13302F0C-041A-4C40-AB7F-8EFE660AE1BA}" presName="text3" presStyleLbl="fgAcc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FA8854-1D4E-DA40-A644-6D5943912C55}" type="pres">
      <dgm:prSet presAssocID="{13302F0C-041A-4C40-AB7F-8EFE660AE1BA}" presName="hierChild4" presStyleCnt="0"/>
      <dgm:spPr/>
    </dgm:pt>
    <dgm:pt modelId="{D80845D6-868E-E04F-876D-6D56992A6993}" type="pres">
      <dgm:prSet presAssocID="{EE3E740F-69F3-5745-A9C1-1EB8AB03268A}" presName="Name17" presStyleLbl="parChTrans1D3" presStyleIdx="1" presStyleCnt="7"/>
      <dgm:spPr/>
    </dgm:pt>
    <dgm:pt modelId="{6C6D1069-F217-E343-8E99-3424C01AF677}" type="pres">
      <dgm:prSet presAssocID="{809664D3-1A4A-D24C-B1D5-29F889C7A26B}" presName="hierRoot3" presStyleCnt="0"/>
      <dgm:spPr/>
    </dgm:pt>
    <dgm:pt modelId="{977D90A4-9BBA-2040-9CA2-CDB1782DA320}" type="pres">
      <dgm:prSet presAssocID="{809664D3-1A4A-D24C-B1D5-29F889C7A26B}" presName="composite3" presStyleCnt="0"/>
      <dgm:spPr/>
    </dgm:pt>
    <dgm:pt modelId="{B0537B29-CA1E-314F-823D-A780133DA382}" type="pres">
      <dgm:prSet presAssocID="{809664D3-1A4A-D24C-B1D5-29F889C7A26B}" presName="background3" presStyleLbl="node3" presStyleIdx="1" presStyleCnt="7"/>
      <dgm:spPr/>
    </dgm:pt>
    <dgm:pt modelId="{27834BE9-9D3F-7542-A2AA-5CD89C02913A}" type="pres">
      <dgm:prSet presAssocID="{809664D3-1A4A-D24C-B1D5-29F889C7A26B}" presName="text3" presStyleLbl="fgAcc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C9A94C-CA77-8745-A467-81D95D9CA816}" type="pres">
      <dgm:prSet presAssocID="{809664D3-1A4A-D24C-B1D5-29F889C7A26B}" presName="hierChild4" presStyleCnt="0"/>
      <dgm:spPr/>
    </dgm:pt>
    <dgm:pt modelId="{1A5185C9-466C-364C-85FA-AED653D872B0}" type="pres">
      <dgm:prSet presAssocID="{B83D4A52-75B2-EA4D-9C47-D91AF4C7B7B6}" presName="Name23" presStyleLbl="parChTrans1D4" presStyleIdx="0" presStyleCnt="6"/>
      <dgm:spPr/>
    </dgm:pt>
    <dgm:pt modelId="{1ECD769C-C00F-BE48-8FA6-8F1A53E17A64}" type="pres">
      <dgm:prSet presAssocID="{B67E14C2-77C5-7240-AAE1-5211078496B3}" presName="hierRoot4" presStyleCnt="0"/>
      <dgm:spPr/>
    </dgm:pt>
    <dgm:pt modelId="{0CB38CAD-CC3F-0F46-9B52-88EB9C368E2F}" type="pres">
      <dgm:prSet presAssocID="{B67E14C2-77C5-7240-AAE1-5211078496B3}" presName="composite4" presStyleCnt="0"/>
      <dgm:spPr/>
    </dgm:pt>
    <dgm:pt modelId="{2F56A423-C5D3-9946-8C0B-83C0D6A339A8}" type="pres">
      <dgm:prSet presAssocID="{B67E14C2-77C5-7240-AAE1-5211078496B3}" presName="background4" presStyleLbl="node4" presStyleIdx="0" presStyleCnt="6"/>
      <dgm:spPr/>
    </dgm:pt>
    <dgm:pt modelId="{BA6773C2-8B87-2D4A-8A6A-45B48E2260DC}" type="pres">
      <dgm:prSet presAssocID="{B67E14C2-77C5-7240-AAE1-5211078496B3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B0131F-A3A9-A54B-964D-479B73AEBA5C}" type="pres">
      <dgm:prSet presAssocID="{B67E14C2-77C5-7240-AAE1-5211078496B3}" presName="hierChild5" presStyleCnt="0"/>
      <dgm:spPr/>
    </dgm:pt>
    <dgm:pt modelId="{DB1DBEDA-C371-B647-A218-DF8DC342224E}" type="pres">
      <dgm:prSet presAssocID="{7B17C374-2E7B-294F-AF21-064C65B38341}" presName="Name23" presStyleLbl="parChTrans1D4" presStyleIdx="1" presStyleCnt="6"/>
      <dgm:spPr/>
    </dgm:pt>
    <dgm:pt modelId="{1F2AB975-2622-9B47-956C-8925073BA9F2}" type="pres">
      <dgm:prSet presAssocID="{BF87F2A7-F911-A541-BDD3-BABC50C05734}" presName="hierRoot4" presStyleCnt="0"/>
      <dgm:spPr/>
    </dgm:pt>
    <dgm:pt modelId="{C2D965E8-4C01-A14D-B32B-97258F9FBDA6}" type="pres">
      <dgm:prSet presAssocID="{BF87F2A7-F911-A541-BDD3-BABC50C05734}" presName="composite4" presStyleCnt="0"/>
      <dgm:spPr/>
    </dgm:pt>
    <dgm:pt modelId="{60AECFE1-8C62-C84C-9799-31CF0F218697}" type="pres">
      <dgm:prSet presAssocID="{BF87F2A7-F911-A541-BDD3-BABC50C05734}" presName="background4" presStyleLbl="node4" presStyleIdx="1" presStyleCnt="6"/>
      <dgm:spPr/>
    </dgm:pt>
    <dgm:pt modelId="{B47BB8AB-7220-0F4A-8C10-E8654B0F97B7}" type="pres">
      <dgm:prSet presAssocID="{BF87F2A7-F911-A541-BDD3-BABC50C05734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52176B-61FE-FD41-BEEA-199DACF7A247}" type="pres">
      <dgm:prSet presAssocID="{BF87F2A7-F911-A541-BDD3-BABC50C05734}" presName="hierChild5" presStyleCnt="0"/>
      <dgm:spPr/>
    </dgm:pt>
    <dgm:pt modelId="{25DB016B-C19F-E143-90B7-2E21D04622E1}" type="pres">
      <dgm:prSet presAssocID="{595C92E4-DAC7-C248-A625-82C61210ACC6}" presName="Name23" presStyleLbl="parChTrans1D4" presStyleIdx="2" presStyleCnt="6"/>
      <dgm:spPr/>
    </dgm:pt>
    <dgm:pt modelId="{F1E57184-485A-3344-9405-CE7D497BD54D}" type="pres">
      <dgm:prSet presAssocID="{3829D963-9BEE-6742-9989-B195455C2046}" presName="hierRoot4" presStyleCnt="0"/>
      <dgm:spPr/>
    </dgm:pt>
    <dgm:pt modelId="{13D0C7EE-BA57-8943-92C1-0ED285DB766C}" type="pres">
      <dgm:prSet presAssocID="{3829D963-9BEE-6742-9989-B195455C2046}" presName="composite4" presStyleCnt="0"/>
      <dgm:spPr/>
    </dgm:pt>
    <dgm:pt modelId="{66CCBDD9-FEE9-254A-94A1-C1F5A0A6074F}" type="pres">
      <dgm:prSet presAssocID="{3829D963-9BEE-6742-9989-B195455C2046}" presName="background4" presStyleLbl="node4" presStyleIdx="2" presStyleCnt="6"/>
      <dgm:spPr/>
    </dgm:pt>
    <dgm:pt modelId="{70083927-00FB-BF4D-A2E3-8EE334C03E7C}" type="pres">
      <dgm:prSet presAssocID="{3829D963-9BEE-6742-9989-B195455C2046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098073-AF02-B747-B323-425168C7BE05}" type="pres">
      <dgm:prSet presAssocID="{3829D963-9BEE-6742-9989-B195455C2046}" presName="hierChild5" presStyleCnt="0"/>
      <dgm:spPr/>
    </dgm:pt>
    <dgm:pt modelId="{2F7F2A27-17E7-CB46-B09E-23B67329D0DA}" type="pres">
      <dgm:prSet presAssocID="{F3C613D2-DB13-174F-A289-17C891C49C09}" presName="Name17" presStyleLbl="parChTrans1D3" presStyleIdx="2" presStyleCnt="7"/>
      <dgm:spPr/>
    </dgm:pt>
    <dgm:pt modelId="{96F76334-076F-E34F-A95E-3603C0C797FD}" type="pres">
      <dgm:prSet presAssocID="{97B86EA2-4B99-F14E-BF6C-8D6D4BC92308}" presName="hierRoot3" presStyleCnt="0"/>
      <dgm:spPr/>
    </dgm:pt>
    <dgm:pt modelId="{A6FA43A3-65AF-4F46-AED8-85D1CBAA85A0}" type="pres">
      <dgm:prSet presAssocID="{97B86EA2-4B99-F14E-BF6C-8D6D4BC92308}" presName="composite3" presStyleCnt="0"/>
      <dgm:spPr/>
    </dgm:pt>
    <dgm:pt modelId="{0A2A4450-A1B3-C04A-BDC9-C91C3CC85892}" type="pres">
      <dgm:prSet presAssocID="{97B86EA2-4B99-F14E-BF6C-8D6D4BC92308}" presName="background3" presStyleLbl="node3" presStyleIdx="2" presStyleCnt="7"/>
      <dgm:spPr/>
    </dgm:pt>
    <dgm:pt modelId="{1DE61655-B24B-8F40-B810-7C2315F230CA}" type="pres">
      <dgm:prSet presAssocID="{97B86EA2-4B99-F14E-BF6C-8D6D4BC92308}" presName="text3" presStyleLbl="fgAcc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D56BFE-4459-2242-8685-FE07C4CD5C9B}" type="pres">
      <dgm:prSet presAssocID="{97B86EA2-4B99-F14E-BF6C-8D6D4BC92308}" presName="hierChild4" presStyleCnt="0"/>
      <dgm:spPr/>
    </dgm:pt>
    <dgm:pt modelId="{3F910B4B-1A2A-6641-98A5-450B0D670189}" type="pres">
      <dgm:prSet presAssocID="{EB6D312B-9C48-0341-8519-A3A88DB4D769}" presName="Name17" presStyleLbl="parChTrans1D3" presStyleIdx="3" presStyleCnt="7"/>
      <dgm:spPr/>
    </dgm:pt>
    <dgm:pt modelId="{65074F9D-678A-2D46-BC3A-D88E2F7227EF}" type="pres">
      <dgm:prSet presAssocID="{27E3B746-AD51-A54C-BA45-12734154D4B6}" presName="hierRoot3" presStyleCnt="0"/>
      <dgm:spPr/>
    </dgm:pt>
    <dgm:pt modelId="{94342BFF-E9EC-F943-AE06-1576865EA988}" type="pres">
      <dgm:prSet presAssocID="{27E3B746-AD51-A54C-BA45-12734154D4B6}" presName="composite3" presStyleCnt="0"/>
      <dgm:spPr/>
    </dgm:pt>
    <dgm:pt modelId="{90E44B5B-7894-4743-9C7C-10441322DFA5}" type="pres">
      <dgm:prSet presAssocID="{27E3B746-AD51-A54C-BA45-12734154D4B6}" presName="background3" presStyleLbl="node3" presStyleIdx="3" presStyleCnt="7"/>
      <dgm:spPr/>
    </dgm:pt>
    <dgm:pt modelId="{596566F4-3521-DB4B-9847-BDFD1231FFCF}" type="pres">
      <dgm:prSet presAssocID="{27E3B746-AD51-A54C-BA45-12734154D4B6}" presName="text3" presStyleLbl="fgAcc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92400F-12BF-BB46-9B57-A69B8BA6698E}" type="pres">
      <dgm:prSet presAssocID="{27E3B746-AD51-A54C-BA45-12734154D4B6}" presName="hierChild4" presStyleCnt="0"/>
      <dgm:spPr/>
    </dgm:pt>
    <dgm:pt modelId="{C3A663C8-254A-8342-8441-EF0D5654D9B4}" type="pres">
      <dgm:prSet presAssocID="{CCDCE64B-2F0E-CF47-BB3B-16A1D80A3E6F}" presName="Name23" presStyleLbl="parChTrans1D4" presStyleIdx="3" presStyleCnt="6"/>
      <dgm:spPr/>
      <dgm:t>
        <a:bodyPr/>
        <a:lstStyle/>
        <a:p>
          <a:endParaRPr lang="en-US"/>
        </a:p>
      </dgm:t>
    </dgm:pt>
    <dgm:pt modelId="{5316214C-3499-9D4C-B1BB-7945116E974E}" type="pres">
      <dgm:prSet presAssocID="{0693C9CE-C1A5-F047-B82E-24944DF93488}" presName="hierRoot4" presStyleCnt="0"/>
      <dgm:spPr/>
    </dgm:pt>
    <dgm:pt modelId="{0BFE8FB8-289A-4848-A264-449FE82F9E47}" type="pres">
      <dgm:prSet presAssocID="{0693C9CE-C1A5-F047-B82E-24944DF93488}" presName="composite4" presStyleCnt="0"/>
      <dgm:spPr/>
    </dgm:pt>
    <dgm:pt modelId="{02243B6C-DB08-E64C-A80F-96E094519868}" type="pres">
      <dgm:prSet presAssocID="{0693C9CE-C1A5-F047-B82E-24944DF93488}" presName="background4" presStyleLbl="node4" presStyleIdx="3" presStyleCnt="6"/>
      <dgm:spPr/>
    </dgm:pt>
    <dgm:pt modelId="{46723B79-C1FD-DA44-BE3F-E7C00E7532BE}" type="pres">
      <dgm:prSet presAssocID="{0693C9CE-C1A5-F047-B82E-24944DF93488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81A195-D901-F14B-AF9B-E5FE8F54B0BA}" type="pres">
      <dgm:prSet presAssocID="{0693C9CE-C1A5-F047-B82E-24944DF93488}" presName="hierChild5" presStyleCnt="0"/>
      <dgm:spPr/>
    </dgm:pt>
    <dgm:pt modelId="{63C1561D-BA98-A745-A713-75D0B94703C7}" type="pres">
      <dgm:prSet presAssocID="{45E1ECF1-4490-F24B-B941-351A63837AC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FC567C3-912C-E347-BE33-C7EF394C2C82}" type="pres">
      <dgm:prSet presAssocID="{25D81D62-E1B5-AC46-8AE8-B56432B68DDD}" presName="hierRoot2" presStyleCnt="0"/>
      <dgm:spPr/>
    </dgm:pt>
    <dgm:pt modelId="{2EC2E863-B828-B441-90E8-906D2072AF4D}" type="pres">
      <dgm:prSet presAssocID="{25D81D62-E1B5-AC46-8AE8-B56432B68DDD}" presName="composite2" presStyleCnt="0"/>
      <dgm:spPr/>
    </dgm:pt>
    <dgm:pt modelId="{2F17BE47-9F95-6646-AEA0-5EC036989C74}" type="pres">
      <dgm:prSet presAssocID="{25D81D62-E1B5-AC46-8AE8-B56432B68DDD}" presName="background2" presStyleLbl="node2" presStyleIdx="1" presStyleCnt="2"/>
      <dgm:spPr/>
    </dgm:pt>
    <dgm:pt modelId="{55DD2C5C-BE61-5049-9090-7E2C828B6B37}" type="pres">
      <dgm:prSet presAssocID="{25D81D62-E1B5-AC46-8AE8-B56432B68DD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0FA781-6CA8-4345-A9AE-C5E9FD2CDA0D}" type="pres">
      <dgm:prSet presAssocID="{25D81D62-E1B5-AC46-8AE8-B56432B68DDD}" presName="hierChild3" presStyleCnt="0"/>
      <dgm:spPr/>
    </dgm:pt>
    <dgm:pt modelId="{AE3C85E4-B1A4-6547-8C0D-CD485B6DBAA8}" type="pres">
      <dgm:prSet presAssocID="{0E50C59C-DFA2-E64C-A44A-5228E74AD629}" presName="Name17" presStyleLbl="parChTrans1D3" presStyleIdx="4" presStyleCnt="7"/>
      <dgm:spPr/>
      <dgm:t>
        <a:bodyPr/>
        <a:lstStyle/>
        <a:p>
          <a:endParaRPr lang="en-US"/>
        </a:p>
      </dgm:t>
    </dgm:pt>
    <dgm:pt modelId="{E7473112-67CC-D642-80B4-98C7BF1DFB4C}" type="pres">
      <dgm:prSet presAssocID="{F6828CD5-EC1A-BF4F-BCD0-7CDDFDB76210}" presName="hierRoot3" presStyleCnt="0"/>
      <dgm:spPr/>
    </dgm:pt>
    <dgm:pt modelId="{C8A7845C-5280-C943-B366-A18952BCE355}" type="pres">
      <dgm:prSet presAssocID="{F6828CD5-EC1A-BF4F-BCD0-7CDDFDB76210}" presName="composite3" presStyleCnt="0"/>
      <dgm:spPr/>
    </dgm:pt>
    <dgm:pt modelId="{6E040C34-0FD2-904A-A3A8-2D668BF571E9}" type="pres">
      <dgm:prSet presAssocID="{F6828CD5-EC1A-BF4F-BCD0-7CDDFDB76210}" presName="background3" presStyleLbl="node3" presStyleIdx="4" presStyleCnt="7"/>
      <dgm:spPr/>
    </dgm:pt>
    <dgm:pt modelId="{4F217369-CF76-2341-82E0-6543000E798D}" type="pres">
      <dgm:prSet presAssocID="{F6828CD5-EC1A-BF4F-BCD0-7CDDFDB76210}" presName="text3" presStyleLbl="fgAcc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8DA677-68F1-C941-BA49-A5CDD15FEB13}" type="pres">
      <dgm:prSet presAssocID="{F6828CD5-EC1A-BF4F-BCD0-7CDDFDB76210}" presName="hierChild4" presStyleCnt="0"/>
      <dgm:spPr/>
    </dgm:pt>
    <dgm:pt modelId="{7E04B025-DEA2-404A-BCC1-D640A598F31A}" type="pres">
      <dgm:prSet presAssocID="{88C72678-AA72-4442-A4DC-F4B4CF561038}" presName="Name17" presStyleLbl="parChTrans1D3" presStyleIdx="5" presStyleCnt="7"/>
      <dgm:spPr/>
    </dgm:pt>
    <dgm:pt modelId="{1CD113D7-4396-694A-AC68-E0BD069EADD0}" type="pres">
      <dgm:prSet presAssocID="{E2B63051-348B-4F45-BE0F-BC65A3AA8006}" presName="hierRoot3" presStyleCnt="0"/>
      <dgm:spPr/>
    </dgm:pt>
    <dgm:pt modelId="{307C4519-F67E-3C43-9653-E51736DA4991}" type="pres">
      <dgm:prSet presAssocID="{E2B63051-348B-4F45-BE0F-BC65A3AA8006}" presName="composite3" presStyleCnt="0"/>
      <dgm:spPr/>
    </dgm:pt>
    <dgm:pt modelId="{197C2ACD-88C6-554D-B84A-9382D8537B3D}" type="pres">
      <dgm:prSet presAssocID="{E2B63051-348B-4F45-BE0F-BC65A3AA8006}" presName="background3" presStyleLbl="node3" presStyleIdx="5" presStyleCnt="7"/>
      <dgm:spPr/>
    </dgm:pt>
    <dgm:pt modelId="{2B519F54-9ED7-D543-9E51-DA14F3320217}" type="pres">
      <dgm:prSet presAssocID="{E2B63051-348B-4F45-BE0F-BC65A3AA8006}" presName="text3" presStyleLbl="fgAcc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49AFC1-FAC1-1548-8F85-E8CDFF1A2D89}" type="pres">
      <dgm:prSet presAssocID="{E2B63051-348B-4F45-BE0F-BC65A3AA8006}" presName="hierChild4" presStyleCnt="0"/>
      <dgm:spPr/>
    </dgm:pt>
    <dgm:pt modelId="{E51CC9D6-F04A-1D40-A695-C9FB69A4E8DB}" type="pres">
      <dgm:prSet presAssocID="{B3E9EFFC-8627-DA4E-B9D7-F28939760D31}" presName="Name17" presStyleLbl="parChTrans1D3" presStyleIdx="6" presStyleCnt="7"/>
      <dgm:spPr/>
    </dgm:pt>
    <dgm:pt modelId="{CE91F0F1-FE4D-5842-ABF3-3915860189F1}" type="pres">
      <dgm:prSet presAssocID="{171ABC07-99E7-0242-804E-B20C8C8EBF05}" presName="hierRoot3" presStyleCnt="0"/>
      <dgm:spPr/>
    </dgm:pt>
    <dgm:pt modelId="{82A4A542-56B6-C54E-8469-CBE1DE85EA12}" type="pres">
      <dgm:prSet presAssocID="{171ABC07-99E7-0242-804E-B20C8C8EBF05}" presName="composite3" presStyleCnt="0"/>
      <dgm:spPr/>
    </dgm:pt>
    <dgm:pt modelId="{3A9CF13D-8DCE-D949-A0EB-4B6D38E5D789}" type="pres">
      <dgm:prSet presAssocID="{171ABC07-99E7-0242-804E-B20C8C8EBF05}" presName="background3" presStyleLbl="node3" presStyleIdx="6" presStyleCnt="7"/>
      <dgm:spPr/>
    </dgm:pt>
    <dgm:pt modelId="{417C3166-24EF-434D-8A99-61986A42BF11}" type="pres">
      <dgm:prSet presAssocID="{171ABC07-99E7-0242-804E-B20C8C8EBF05}" presName="text3" presStyleLbl="fgAcc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C3BAA2-6125-2F42-BEC6-C3619D4BFFAE}" type="pres">
      <dgm:prSet presAssocID="{171ABC07-99E7-0242-804E-B20C8C8EBF05}" presName="hierChild4" presStyleCnt="0"/>
      <dgm:spPr/>
    </dgm:pt>
    <dgm:pt modelId="{57FACD0A-AE70-4C4D-BE04-F6E4869E221F}" type="pres">
      <dgm:prSet presAssocID="{C7DDAB3A-BB14-0248-B8A3-EF136D18B2AB}" presName="Name23" presStyleLbl="parChTrans1D4" presStyleIdx="4" presStyleCnt="6"/>
      <dgm:spPr/>
    </dgm:pt>
    <dgm:pt modelId="{DAB3E0AE-5301-C04F-9A17-2D5954CF3004}" type="pres">
      <dgm:prSet presAssocID="{A639CF89-FA94-0C4D-8670-0540AE8D4B9F}" presName="hierRoot4" presStyleCnt="0"/>
      <dgm:spPr/>
    </dgm:pt>
    <dgm:pt modelId="{1013BDF2-8034-CB43-AF82-7E13283C1D0A}" type="pres">
      <dgm:prSet presAssocID="{A639CF89-FA94-0C4D-8670-0540AE8D4B9F}" presName="composite4" presStyleCnt="0"/>
      <dgm:spPr/>
    </dgm:pt>
    <dgm:pt modelId="{3954E6B1-676B-0A49-8CBE-C09F190488BC}" type="pres">
      <dgm:prSet presAssocID="{A639CF89-FA94-0C4D-8670-0540AE8D4B9F}" presName="background4" presStyleLbl="node4" presStyleIdx="4" presStyleCnt="6"/>
      <dgm:spPr/>
    </dgm:pt>
    <dgm:pt modelId="{88915042-EA67-EA43-9379-F4D554E23E17}" type="pres">
      <dgm:prSet presAssocID="{A639CF89-FA94-0C4D-8670-0540AE8D4B9F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59CEB-6B5C-D247-9727-EBAB013A2292}" type="pres">
      <dgm:prSet presAssocID="{A639CF89-FA94-0C4D-8670-0540AE8D4B9F}" presName="hierChild5" presStyleCnt="0"/>
      <dgm:spPr/>
    </dgm:pt>
    <dgm:pt modelId="{E11770FC-F8C5-0A4A-BAC0-B3599A2905A3}" type="pres">
      <dgm:prSet presAssocID="{E65EBEC7-50B8-744C-A7EE-2EE9250A6504}" presName="Name23" presStyleLbl="parChTrans1D4" presStyleIdx="5" presStyleCnt="6"/>
      <dgm:spPr/>
    </dgm:pt>
    <dgm:pt modelId="{5F84456F-6197-1141-BCA8-A08B017EA4BE}" type="pres">
      <dgm:prSet presAssocID="{B25A8A7E-59BD-F54A-920F-7FBF6A6FE1F5}" presName="hierRoot4" presStyleCnt="0"/>
      <dgm:spPr/>
    </dgm:pt>
    <dgm:pt modelId="{073B3CAF-CD3E-C34A-85E0-27E3C540A66D}" type="pres">
      <dgm:prSet presAssocID="{B25A8A7E-59BD-F54A-920F-7FBF6A6FE1F5}" presName="composite4" presStyleCnt="0"/>
      <dgm:spPr/>
    </dgm:pt>
    <dgm:pt modelId="{99E23C93-C3E2-0A4F-B85A-DDD6D8A9A5B1}" type="pres">
      <dgm:prSet presAssocID="{B25A8A7E-59BD-F54A-920F-7FBF6A6FE1F5}" presName="background4" presStyleLbl="node4" presStyleIdx="5" presStyleCnt="6"/>
      <dgm:spPr/>
    </dgm:pt>
    <dgm:pt modelId="{A5D95FD4-8DED-654D-8011-E3370A3056C1}" type="pres">
      <dgm:prSet presAssocID="{B25A8A7E-59BD-F54A-920F-7FBF6A6FE1F5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831DAB-CE55-D649-820A-DE8F02B2BDF4}" type="pres">
      <dgm:prSet presAssocID="{B25A8A7E-59BD-F54A-920F-7FBF6A6FE1F5}" presName="hierChild5" presStyleCnt="0"/>
      <dgm:spPr/>
    </dgm:pt>
  </dgm:ptLst>
  <dgm:cxnLst>
    <dgm:cxn modelId="{C9692A6A-9266-7145-B3DE-B978E1379B9E}" type="presOf" srcId="{3829D963-9BEE-6742-9989-B195455C2046}" destId="{70083927-00FB-BF4D-A2E3-8EE334C03E7C}" srcOrd="0" destOrd="0" presId="urn:microsoft.com/office/officeart/2005/8/layout/hierarchy1"/>
    <dgm:cxn modelId="{FF74A708-8E84-9D4E-BD34-53EF51F805AB}" srcId="{465BA95D-86F5-BF42-BE3D-82E7DA0E6D40}" destId="{27E3B746-AD51-A54C-BA45-12734154D4B6}" srcOrd="3" destOrd="0" parTransId="{EB6D312B-9C48-0341-8519-A3A88DB4D769}" sibTransId="{C0F281EA-B55F-9B4C-98D8-20B36E41A794}"/>
    <dgm:cxn modelId="{23CA70AB-DCF3-AD46-B7A4-5B39684A07C7}" type="presOf" srcId="{C7DDAB3A-BB14-0248-B8A3-EF136D18B2AB}" destId="{57FACD0A-AE70-4C4D-BE04-F6E4869E221F}" srcOrd="0" destOrd="0" presId="urn:microsoft.com/office/officeart/2005/8/layout/hierarchy1"/>
    <dgm:cxn modelId="{DA873BCB-6622-2A49-8E80-66D4E92E718B}" type="presOf" srcId="{061C0940-643E-EE4A-9023-3E0D572D9A18}" destId="{C26AEED2-09ED-F942-AFD6-C624B1AB8AC5}" srcOrd="0" destOrd="0" presId="urn:microsoft.com/office/officeart/2005/8/layout/hierarchy1"/>
    <dgm:cxn modelId="{2C872302-EA70-FF4E-9EBD-5DC7CE518CE9}" type="presOf" srcId="{595C92E4-DAC7-C248-A625-82C61210ACC6}" destId="{25DB016B-C19F-E143-90B7-2E21D04622E1}" srcOrd="0" destOrd="0" presId="urn:microsoft.com/office/officeart/2005/8/layout/hierarchy1"/>
    <dgm:cxn modelId="{30C4B5CD-9E32-F04F-9B1E-626021EC95FF}" type="presOf" srcId="{258D4120-3EAA-2444-AF01-B95CA0DA8ABE}" destId="{FB49CEC4-3772-EA45-B380-D94FBA891689}" srcOrd="0" destOrd="0" presId="urn:microsoft.com/office/officeart/2005/8/layout/hierarchy1"/>
    <dgm:cxn modelId="{7DE4F1E7-6EDB-204F-980B-3703B7703FF3}" srcId="{809664D3-1A4A-D24C-B1D5-29F889C7A26B}" destId="{BF87F2A7-F911-A541-BDD3-BABC50C05734}" srcOrd="1" destOrd="0" parTransId="{7B17C374-2E7B-294F-AF21-064C65B38341}" sibTransId="{F7485AC4-65AB-5341-A2DA-AC56954DB0F9}"/>
    <dgm:cxn modelId="{947F48AB-BCEF-A34B-B53B-955937589D84}" srcId="{25D81D62-E1B5-AC46-8AE8-B56432B68DDD}" destId="{171ABC07-99E7-0242-804E-B20C8C8EBF05}" srcOrd="2" destOrd="0" parTransId="{B3E9EFFC-8627-DA4E-B9D7-F28939760D31}" sibTransId="{F3F05C01-14C1-7E4F-B634-6436463A53AA}"/>
    <dgm:cxn modelId="{8DC4031B-C9F3-F34E-BBFD-EE664284D8A5}" type="presOf" srcId="{E2B63051-348B-4F45-BE0F-BC65A3AA8006}" destId="{2B519F54-9ED7-D543-9E51-DA14F3320217}" srcOrd="0" destOrd="0" presId="urn:microsoft.com/office/officeart/2005/8/layout/hierarchy1"/>
    <dgm:cxn modelId="{87E9914C-80BD-D340-ADD8-47254CF50C8D}" type="presOf" srcId="{B25A8A7E-59BD-F54A-920F-7FBF6A6FE1F5}" destId="{A5D95FD4-8DED-654D-8011-E3370A3056C1}" srcOrd="0" destOrd="0" presId="urn:microsoft.com/office/officeart/2005/8/layout/hierarchy1"/>
    <dgm:cxn modelId="{727FF01D-1130-F644-9B3C-8CBE135EBE28}" type="presOf" srcId="{A639CF89-FA94-0C4D-8670-0540AE8D4B9F}" destId="{88915042-EA67-EA43-9379-F4D554E23E17}" srcOrd="0" destOrd="0" presId="urn:microsoft.com/office/officeart/2005/8/layout/hierarchy1"/>
    <dgm:cxn modelId="{24C64F20-6F67-704F-8AD8-B6929D02980E}" type="presOf" srcId="{0693C9CE-C1A5-F047-B82E-24944DF93488}" destId="{46723B79-C1FD-DA44-BE3F-E7C00E7532BE}" srcOrd="0" destOrd="0" presId="urn:microsoft.com/office/officeart/2005/8/layout/hierarchy1"/>
    <dgm:cxn modelId="{42EF9182-4602-1B45-A32F-8D4A7959CB35}" type="presOf" srcId="{0840570B-673F-C847-897A-897295EA7AE1}" destId="{D97C93BD-AEFF-8844-91F4-2A09BE585DEB}" srcOrd="0" destOrd="0" presId="urn:microsoft.com/office/officeart/2005/8/layout/hierarchy1"/>
    <dgm:cxn modelId="{1C03F6D0-17A4-8D40-9E0D-CA256B8FC547}" type="presOf" srcId="{7B17C374-2E7B-294F-AF21-064C65B38341}" destId="{DB1DBEDA-C371-B647-A218-DF8DC342224E}" srcOrd="0" destOrd="0" presId="urn:microsoft.com/office/officeart/2005/8/layout/hierarchy1"/>
    <dgm:cxn modelId="{A1F2679E-5640-6644-95D7-EE72F2DFBE84}" type="presOf" srcId="{F3C613D2-DB13-174F-A289-17C891C49C09}" destId="{2F7F2A27-17E7-CB46-B09E-23B67329D0DA}" srcOrd="0" destOrd="0" presId="urn:microsoft.com/office/officeart/2005/8/layout/hierarchy1"/>
    <dgm:cxn modelId="{CAE46360-877C-8D43-8104-8EA35DF920C8}" type="presOf" srcId="{EB6D312B-9C48-0341-8519-A3A88DB4D769}" destId="{3F910B4B-1A2A-6641-98A5-450B0D670189}" srcOrd="0" destOrd="0" presId="urn:microsoft.com/office/officeart/2005/8/layout/hierarchy1"/>
    <dgm:cxn modelId="{C229BADD-622E-8E46-A438-74C37B82D283}" type="presOf" srcId="{88C72678-AA72-4442-A4DC-F4B4CF561038}" destId="{7E04B025-DEA2-404A-BCC1-D640A598F31A}" srcOrd="0" destOrd="0" presId="urn:microsoft.com/office/officeart/2005/8/layout/hierarchy1"/>
    <dgm:cxn modelId="{88C59D49-6EDC-EE42-929E-09709F4928AF}" srcId="{25D81D62-E1B5-AC46-8AE8-B56432B68DDD}" destId="{F6828CD5-EC1A-BF4F-BCD0-7CDDFDB76210}" srcOrd="0" destOrd="0" parTransId="{0E50C59C-DFA2-E64C-A44A-5228E74AD629}" sibTransId="{DAADD31A-CFAA-B64B-8378-9852777A31BD}"/>
    <dgm:cxn modelId="{03B523B8-A20F-734D-875D-7707012AC32B}" srcId="{27E3B746-AD51-A54C-BA45-12734154D4B6}" destId="{0693C9CE-C1A5-F047-B82E-24944DF93488}" srcOrd="0" destOrd="0" parTransId="{CCDCE64B-2F0E-CF47-BB3B-16A1D80A3E6F}" sibTransId="{69F2BCAF-D74B-934A-8804-155F290916C8}"/>
    <dgm:cxn modelId="{EE027500-89EF-3C44-BDDD-34830BF70033}" type="presOf" srcId="{97B86EA2-4B99-F14E-BF6C-8D6D4BC92308}" destId="{1DE61655-B24B-8F40-B810-7C2315F230CA}" srcOrd="0" destOrd="0" presId="urn:microsoft.com/office/officeart/2005/8/layout/hierarchy1"/>
    <dgm:cxn modelId="{E0D37499-3667-1A4D-A32F-66A0357535B9}" srcId="{809664D3-1A4A-D24C-B1D5-29F889C7A26B}" destId="{B67E14C2-77C5-7240-AAE1-5211078496B3}" srcOrd="0" destOrd="0" parTransId="{B83D4A52-75B2-EA4D-9C47-D91AF4C7B7B6}" sibTransId="{D926264F-EEC5-3C45-A13E-8B5FCBA1D58B}"/>
    <dgm:cxn modelId="{89692D19-D2D8-6940-B0E2-696AA50674E6}" srcId="{171ABC07-99E7-0242-804E-B20C8C8EBF05}" destId="{B25A8A7E-59BD-F54A-920F-7FBF6A6FE1F5}" srcOrd="1" destOrd="0" parTransId="{E65EBEC7-50B8-744C-A7EE-2EE9250A6504}" sibTransId="{3FB38724-9DD4-2C47-BEA4-EB1CF782B853}"/>
    <dgm:cxn modelId="{09DED2C1-8D68-F942-8803-B95B91CEF642}" type="presOf" srcId="{171ABC07-99E7-0242-804E-B20C8C8EBF05}" destId="{417C3166-24EF-434D-8A99-61986A42BF11}" srcOrd="0" destOrd="0" presId="urn:microsoft.com/office/officeart/2005/8/layout/hierarchy1"/>
    <dgm:cxn modelId="{741D715A-3C1A-7140-8525-B3B108876895}" type="presOf" srcId="{13302F0C-041A-4C40-AB7F-8EFE660AE1BA}" destId="{6868B3F2-890F-F34C-B585-520461C303D6}" srcOrd="0" destOrd="0" presId="urn:microsoft.com/office/officeart/2005/8/layout/hierarchy1"/>
    <dgm:cxn modelId="{5E1E5C07-0BED-A347-A3BD-26BC55B8616A}" type="presOf" srcId="{809664D3-1A4A-D24C-B1D5-29F889C7A26B}" destId="{27834BE9-9D3F-7542-A2AA-5CD89C02913A}" srcOrd="0" destOrd="0" presId="urn:microsoft.com/office/officeart/2005/8/layout/hierarchy1"/>
    <dgm:cxn modelId="{FC6D458A-3A7A-2D4B-B660-D5F3CA16A54F}" type="presOf" srcId="{BF87F2A7-F911-A541-BDD3-BABC50C05734}" destId="{B47BB8AB-7220-0F4A-8C10-E8654B0F97B7}" srcOrd="0" destOrd="0" presId="urn:microsoft.com/office/officeart/2005/8/layout/hierarchy1"/>
    <dgm:cxn modelId="{59754100-855D-844A-8498-AD6ECE640A41}" srcId="{25D81D62-E1B5-AC46-8AE8-B56432B68DDD}" destId="{E2B63051-348B-4F45-BE0F-BC65A3AA8006}" srcOrd="1" destOrd="0" parTransId="{88C72678-AA72-4442-A4DC-F4B4CF561038}" sibTransId="{A431D997-1DA4-A843-ABB4-C58611D91C24}"/>
    <dgm:cxn modelId="{AA60E25B-E59F-EF4A-8ACF-B4CE9A5D46F4}" srcId="{061C0940-643E-EE4A-9023-3E0D572D9A18}" destId="{465BA95D-86F5-BF42-BE3D-82E7DA0E6D40}" srcOrd="0" destOrd="0" parTransId="{258D4120-3EAA-2444-AF01-B95CA0DA8ABE}" sibTransId="{BDD193BA-DED5-C646-BAB7-9E143C54D3C6}"/>
    <dgm:cxn modelId="{88237749-5438-D642-BC47-C4DF09CB5045}" type="presOf" srcId="{F6828CD5-EC1A-BF4F-BCD0-7CDDFDB76210}" destId="{4F217369-CF76-2341-82E0-6543000E798D}" srcOrd="0" destOrd="0" presId="urn:microsoft.com/office/officeart/2005/8/layout/hierarchy1"/>
    <dgm:cxn modelId="{0B3AE771-7E61-EC4F-BD5E-5CFB515B9170}" type="presOf" srcId="{CCDCE64B-2F0E-CF47-BB3B-16A1D80A3E6F}" destId="{C3A663C8-254A-8342-8441-EF0D5654D9B4}" srcOrd="0" destOrd="0" presId="urn:microsoft.com/office/officeart/2005/8/layout/hierarchy1"/>
    <dgm:cxn modelId="{67D0AE64-4DBF-D747-BD03-71234E35E85D}" srcId="{465BA95D-86F5-BF42-BE3D-82E7DA0E6D40}" destId="{13302F0C-041A-4C40-AB7F-8EFE660AE1BA}" srcOrd="0" destOrd="0" parTransId="{0840570B-673F-C847-897A-897295EA7AE1}" sibTransId="{97876E75-2486-FF41-8CE8-0D7D410BA27F}"/>
    <dgm:cxn modelId="{A0AF55F4-6F7A-B246-AD4A-672218059EFA}" srcId="{809664D3-1A4A-D24C-B1D5-29F889C7A26B}" destId="{3829D963-9BEE-6742-9989-B195455C2046}" srcOrd="2" destOrd="0" parTransId="{595C92E4-DAC7-C248-A625-82C61210ACC6}" sibTransId="{FDCCC768-AB2F-8A46-9089-76A19F775EBD}"/>
    <dgm:cxn modelId="{36BB371B-D3CA-3844-8E5F-AD3091EB1F65}" srcId="{465BA95D-86F5-BF42-BE3D-82E7DA0E6D40}" destId="{809664D3-1A4A-D24C-B1D5-29F889C7A26B}" srcOrd="1" destOrd="0" parTransId="{EE3E740F-69F3-5745-A9C1-1EB8AB03268A}" sibTransId="{0C4D6F2D-60FF-D340-AECF-87062775972F}"/>
    <dgm:cxn modelId="{77575B35-3DB1-DC42-BECB-B658A7332799}" srcId="{7C4F00B3-59CD-9644-8D85-14B66804F20C}" destId="{061C0940-643E-EE4A-9023-3E0D572D9A18}" srcOrd="0" destOrd="0" parTransId="{A3BCB2EE-6E4A-DB45-9494-A9719DF5B907}" sibTransId="{FAE758FE-3F7C-5349-8B0D-7463AC7A3C92}"/>
    <dgm:cxn modelId="{243C3473-7A0A-1F4D-B8A8-B73B588CD0A2}" srcId="{465BA95D-86F5-BF42-BE3D-82E7DA0E6D40}" destId="{97B86EA2-4B99-F14E-BF6C-8D6D4BC92308}" srcOrd="2" destOrd="0" parTransId="{F3C613D2-DB13-174F-A289-17C891C49C09}" sibTransId="{A8B18D0B-6F29-1A4C-9809-FBD09645D01E}"/>
    <dgm:cxn modelId="{20968304-B08C-2846-A516-5D1A02ADC55F}" type="presOf" srcId="{0E50C59C-DFA2-E64C-A44A-5228E74AD629}" destId="{AE3C85E4-B1A4-6547-8C0D-CD485B6DBAA8}" srcOrd="0" destOrd="0" presId="urn:microsoft.com/office/officeart/2005/8/layout/hierarchy1"/>
    <dgm:cxn modelId="{851F7F56-9089-6545-AA90-1F0A3C9405C6}" type="presOf" srcId="{EE3E740F-69F3-5745-A9C1-1EB8AB03268A}" destId="{D80845D6-868E-E04F-876D-6D56992A6993}" srcOrd="0" destOrd="0" presId="urn:microsoft.com/office/officeart/2005/8/layout/hierarchy1"/>
    <dgm:cxn modelId="{9DD9F4F5-A469-784D-A0A9-484B1DCF8BE3}" type="presOf" srcId="{465BA95D-86F5-BF42-BE3D-82E7DA0E6D40}" destId="{CA6E5915-01C2-4D44-B58B-CE62ECB2B498}" srcOrd="0" destOrd="0" presId="urn:microsoft.com/office/officeart/2005/8/layout/hierarchy1"/>
    <dgm:cxn modelId="{DAD7FD36-0F11-154E-90E2-F07E7EB03E25}" type="presOf" srcId="{E65EBEC7-50B8-744C-A7EE-2EE9250A6504}" destId="{E11770FC-F8C5-0A4A-BAC0-B3599A2905A3}" srcOrd="0" destOrd="0" presId="urn:microsoft.com/office/officeart/2005/8/layout/hierarchy1"/>
    <dgm:cxn modelId="{AE886FAC-1708-D447-A2ED-2E19DF1650CE}" srcId="{061C0940-643E-EE4A-9023-3E0D572D9A18}" destId="{25D81D62-E1B5-AC46-8AE8-B56432B68DDD}" srcOrd="1" destOrd="0" parTransId="{45E1ECF1-4490-F24B-B941-351A63837ACA}" sibTransId="{BB558B4B-2540-3C47-9140-659790B123BE}"/>
    <dgm:cxn modelId="{5A65FAD4-6203-4B4F-A525-FF5315AFC29D}" type="presOf" srcId="{B83D4A52-75B2-EA4D-9C47-D91AF4C7B7B6}" destId="{1A5185C9-466C-364C-85FA-AED653D872B0}" srcOrd="0" destOrd="0" presId="urn:microsoft.com/office/officeart/2005/8/layout/hierarchy1"/>
    <dgm:cxn modelId="{B89A5D0D-D630-CB42-9DC2-D52CBD90DE46}" type="presOf" srcId="{B3E9EFFC-8627-DA4E-B9D7-F28939760D31}" destId="{E51CC9D6-F04A-1D40-A695-C9FB69A4E8DB}" srcOrd="0" destOrd="0" presId="urn:microsoft.com/office/officeart/2005/8/layout/hierarchy1"/>
    <dgm:cxn modelId="{49D29B51-4BEB-3E46-A767-236CD6626B05}" type="presOf" srcId="{25D81D62-E1B5-AC46-8AE8-B56432B68DDD}" destId="{55DD2C5C-BE61-5049-9090-7E2C828B6B37}" srcOrd="0" destOrd="0" presId="urn:microsoft.com/office/officeart/2005/8/layout/hierarchy1"/>
    <dgm:cxn modelId="{325F5E6E-4335-7541-963A-DB06B33E3CFD}" srcId="{171ABC07-99E7-0242-804E-B20C8C8EBF05}" destId="{A639CF89-FA94-0C4D-8670-0540AE8D4B9F}" srcOrd="0" destOrd="0" parTransId="{C7DDAB3A-BB14-0248-B8A3-EF136D18B2AB}" sibTransId="{1E662B3E-3F28-8F43-A77B-B640AE11861E}"/>
    <dgm:cxn modelId="{B40104E7-B314-C246-83A7-E372F1DF234C}" type="presOf" srcId="{45E1ECF1-4490-F24B-B941-351A63837ACA}" destId="{63C1561D-BA98-A745-A713-75D0B94703C7}" srcOrd="0" destOrd="0" presId="urn:microsoft.com/office/officeart/2005/8/layout/hierarchy1"/>
    <dgm:cxn modelId="{29CC27A4-8EB3-0347-AAE1-B685FD53A4CE}" type="presOf" srcId="{7C4F00B3-59CD-9644-8D85-14B66804F20C}" destId="{A4B085B1-534D-644F-AF93-2E6F0231D29B}" srcOrd="0" destOrd="0" presId="urn:microsoft.com/office/officeart/2005/8/layout/hierarchy1"/>
    <dgm:cxn modelId="{07C26E39-6FC5-0F43-B259-30E641A6B192}" type="presOf" srcId="{B67E14C2-77C5-7240-AAE1-5211078496B3}" destId="{BA6773C2-8B87-2D4A-8A6A-45B48E2260DC}" srcOrd="0" destOrd="0" presId="urn:microsoft.com/office/officeart/2005/8/layout/hierarchy1"/>
    <dgm:cxn modelId="{06E1E63C-2FA5-5B4F-975D-0B9B2ACEE459}" type="presOf" srcId="{27E3B746-AD51-A54C-BA45-12734154D4B6}" destId="{596566F4-3521-DB4B-9847-BDFD1231FFCF}" srcOrd="0" destOrd="0" presId="urn:microsoft.com/office/officeart/2005/8/layout/hierarchy1"/>
    <dgm:cxn modelId="{D23C9331-CF86-C244-B1DA-A48CFDD93534}" type="presParOf" srcId="{A4B085B1-534D-644F-AF93-2E6F0231D29B}" destId="{482F4547-FA80-C845-B79E-A8AFA208EBDC}" srcOrd="0" destOrd="0" presId="urn:microsoft.com/office/officeart/2005/8/layout/hierarchy1"/>
    <dgm:cxn modelId="{C293072C-CA60-9B46-9978-6F3170B8433E}" type="presParOf" srcId="{482F4547-FA80-C845-B79E-A8AFA208EBDC}" destId="{77A91F74-FE10-DD47-8A6B-732BF8819A69}" srcOrd="0" destOrd="0" presId="urn:microsoft.com/office/officeart/2005/8/layout/hierarchy1"/>
    <dgm:cxn modelId="{414EBC02-6B8C-5743-972D-C9D8156E5F90}" type="presParOf" srcId="{77A91F74-FE10-DD47-8A6B-732BF8819A69}" destId="{425EDA03-8757-8049-9839-7B9E88442367}" srcOrd="0" destOrd="0" presId="urn:microsoft.com/office/officeart/2005/8/layout/hierarchy1"/>
    <dgm:cxn modelId="{2CCCEB4A-86F0-1749-AE76-A8744692509A}" type="presParOf" srcId="{77A91F74-FE10-DD47-8A6B-732BF8819A69}" destId="{C26AEED2-09ED-F942-AFD6-C624B1AB8AC5}" srcOrd="1" destOrd="0" presId="urn:microsoft.com/office/officeart/2005/8/layout/hierarchy1"/>
    <dgm:cxn modelId="{0A64639A-69A9-3149-8252-B4A354728BCE}" type="presParOf" srcId="{482F4547-FA80-C845-B79E-A8AFA208EBDC}" destId="{68986117-4BB3-2A41-BDA2-70F91B825FDE}" srcOrd="1" destOrd="0" presId="urn:microsoft.com/office/officeart/2005/8/layout/hierarchy1"/>
    <dgm:cxn modelId="{4C903FDC-4B15-BC4F-918E-DABDC19FBEF6}" type="presParOf" srcId="{68986117-4BB3-2A41-BDA2-70F91B825FDE}" destId="{FB49CEC4-3772-EA45-B380-D94FBA891689}" srcOrd="0" destOrd="0" presId="urn:microsoft.com/office/officeart/2005/8/layout/hierarchy1"/>
    <dgm:cxn modelId="{202890AC-7B03-D54B-A85F-0C988997413A}" type="presParOf" srcId="{68986117-4BB3-2A41-BDA2-70F91B825FDE}" destId="{FF102A3B-FC81-FA46-A7BF-A29E2D9D0C08}" srcOrd="1" destOrd="0" presId="urn:microsoft.com/office/officeart/2005/8/layout/hierarchy1"/>
    <dgm:cxn modelId="{CA3CEDBD-2472-5246-B920-C0A3F7F861AF}" type="presParOf" srcId="{FF102A3B-FC81-FA46-A7BF-A29E2D9D0C08}" destId="{8B42D648-70CA-6F4D-886F-B745112DE6A6}" srcOrd="0" destOrd="0" presId="urn:microsoft.com/office/officeart/2005/8/layout/hierarchy1"/>
    <dgm:cxn modelId="{B4665787-4D1B-F845-8886-CD45D0ABC71C}" type="presParOf" srcId="{8B42D648-70CA-6F4D-886F-B745112DE6A6}" destId="{61A4188E-C206-EF47-B323-6C6BBF592194}" srcOrd="0" destOrd="0" presId="urn:microsoft.com/office/officeart/2005/8/layout/hierarchy1"/>
    <dgm:cxn modelId="{504295BA-6BEF-2F45-92E3-967A9E284A55}" type="presParOf" srcId="{8B42D648-70CA-6F4D-886F-B745112DE6A6}" destId="{CA6E5915-01C2-4D44-B58B-CE62ECB2B498}" srcOrd="1" destOrd="0" presId="urn:microsoft.com/office/officeart/2005/8/layout/hierarchy1"/>
    <dgm:cxn modelId="{CE7ED725-D680-F848-ACA0-C9AFFC31E0FC}" type="presParOf" srcId="{FF102A3B-FC81-FA46-A7BF-A29E2D9D0C08}" destId="{7BAED409-28A4-0F47-8B50-83DA2A268D08}" srcOrd="1" destOrd="0" presId="urn:microsoft.com/office/officeart/2005/8/layout/hierarchy1"/>
    <dgm:cxn modelId="{6FDC838E-6ACC-094E-8D05-597288E55B9A}" type="presParOf" srcId="{7BAED409-28A4-0F47-8B50-83DA2A268D08}" destId="{D97C93BD-AEFF-8844-91F4-2A09BE585DEB}" srcOrd="0" destOrd="0" presId="urn:microsoft.com/office/officeart/2005/8/layout/hierarchy1"/>
    <dgm:cxn modelId="{5D44C139-0629-D142-8C10-0D38114D2D36}" type="presParOf" srcId="{7BAED409-28A4-0F47-8B50-83DA2A268D08}" destId="{753E83E6-EDCD-F746-8144-EF0B4D388849}" srcOrd="1" destOrd="0" presId="urn:microsoft.com/office/officeart/2005/8/layout/hierarchy1"/>
    <dgm:cxn modelId="{FC20A5A6-24B9-EA4A-B5B3-44DAB154BAA0}" type="presParOf" srcId="{753E83E6-EDCD-F746-8144-EF0B4D388849}" destId="{1781436B-59EA-874F-86D6-464DD8859C26}" srcOrd="0" destOrd="0" presId="urn:microsoft.com/office/officeart/2005/8/layout/hierarchy1"/>
    <dgm:cxn modelId="{DAB01A38-C35C-BE4C-82C2-CB7EB2FBEF25}" type="presParOf" srcId="{1781436B-59EA-874F-86D6-464DD8859C26}" destId="{64EAF299-F6A3-9D41-9E48-2D320CE291F7}" srcOrd="0" destOrd="0" presId="urn:microsoft.com/office/officeart/2005/8/layout/hierarchy1"/>
    <dgm:cxn modelId="{4F21D38D-782B-494C-9751-A578E6A08F7D}" type="presParOf" srcId="{1781436B-59EA-874F-86D6-464DD8859C26}" destId="{6868B3F2-890F-F34C-B585-520461C303D6}" srcOrd="1" destOrd="0" presId="urn:microsoft.com/office/officeart/2005/8/layout/hierarchy1"/>
    <dgm:cxn modelId="{516ACA0C-DBD3-5142-B49A-10A9A6933171}" type="presParOf" srcId="{753E83E6-EDCD-F746-8144-EF0B4D388849}" destId="{C0FA8854-1D4E-DA40-A644-6D5943912C55}" srcOrd="1" destOrd="0" presId="urn:microsoft.com/office/officeart/2005/8/layout/hierarchy1"/>
    <dgm:cxn modelId="{EF5EE155-F9C9-C14B-98B9-85A7166423E3}" type="presParOf" srcId="{7BAED409-28A4-0F47-8B50-83DA2A268D08}" destId="{D80845D6-868E-E04F-876D-6D56992A6993}" srcOrd="2" destOrd="0" presId="urn:microsoft.com/office/officeart/2005/8/layout/hierarchy1"/>
    <dgm:cxn modelId="{4E4032C9-593C-EA40-8161-8BF69C13E1AF}" type="presParOf" srcId="{7BAED409-28A4-0F47-8B50-83DA2A268D08}" destId="{6C6D1069-F217-E343-8E99-3424C01AF677}" srcOrd="3" destOrd="0" presId="urn:microsoft.com/office/officeart/2005/8/layout/hierarchy1"/>
    <dgm:cxn modelId="{563F6720-3F47-8C49-8220-F3FE6205EB5D}" type="presParOf" srcId="{6C6D1069-F217-E343-8E99-3424C01AF677}" destId="{977D90A4-9BBA-2040-9CA2-CDB1782DA320}" srcOrd="0" destOrd="0" presId="urn:microsoft.com/office/officeart/2005/8/layout/hierarchy1"/>
    <dgm:cxn modelId="{E0E43DEA-4BAD-CB46-B6CE-FB250E3B9504}" type="presParOf" srcId="{977D90A4-9BBA-2040-9CA2-CDB1782DA320}" destId="{B0537B29-CA1E-314F-823D-A780133DA382}" srcOrd="0" destOrd="0" presId="urn:microsoft.com/office/officeart/2005/8/layout/hierarchy1"/>
    <dgm:cxn modelId="{7720B4F8-95CC-AB4C-92CE-7696DD2490C1}" type="presParOf" srcId="{977D90A4-9BBA-2040-9CA2-CDB1782DA320}" destId="{27834BE9-9D3F-7542-A2AA-5CD89C02913A}" srcOrd="1" destOrd="0" presId="urn:microsoft.com/office/officeart/2005/8/layout/hierarchy1"/>
    <dgm:cxn modelId="{B83A0B96-9422-864C-ACF9-39D9A694459D}" type="presParOf" srcId="{6C6D1069-F217-E343-8E99-3424C01AF677}" destId="{39C9A94C-CA77-8745-A467-81D95D9CA816}" srcOrd="1" destOrd="0" presId="urn:microsoft.com/office/officeart/2005/8/layout/hierarchy1"/>
    <dgm:cxn modelId="{3E945EB1-4432-6048-863E-E91CDCE952E3}" type="presParOf" srcId="{39C9A94C-CA77-8745-A467-81D95D9CA816}" destId="{1A5185C9-466C-364C-85FA-AED653D872B0}" srcOrd="0" destOrd="0" presId="urn:microsoft.com/office/officeart/2005/8/layout/hierarchy1"/>
    <dgm:cxn modelId="{84CCC01C-1BD8-E44A-879D-F6900568C445}" type="presParOf" srcId="{39C9A94C-CA77-8745-A467-81D95D9CA816}" destId="{1ECD769C-C00F-BE48-8FA6-8F1A53E17A64}" srcOrd="1" destOrd="0" presId="urn:microsoft.com/office/officeart/2005/8/layout/hierarchy1"/>
    <dgm:cxn modelId="{AB488BD0-B520-AB4E-9D35-A9D9E776BFCF}" type="presParOf" srcId="{1ECD769C-C00F-BE48-8FA6-8F1A53E17A64}" destId="{0CB38CAD-CC3F-0F46-9B52-88EB9C368E2F}" srcOrd="0" destOrd="0" presId="urn:microsoft.com/office/officeart/2005/8/layout/hierarchy1"/>
    <dgm:cxn modelId="{74093214-F1CD-6247-97E9-EE63784D48FD}" type="presParOf" srcId="{0CB38CAD-CC3F-0F46-9B52-88EB9C368E2F}" destId="{2F56A423-C5D3-9946-8C0B-83C0D6A339A8}" srcOrd="0" destOrd="0" presId="urn:microsoft.com/office/officeart/2005/8/layout/hierarchy1"/>
    <dgm:cxn modelId="{4702F772-09B5-4247-9717-B29BE17AB375}" type="presParOf" srcId="{0CB38CAD-CC3F-0F46-9B52-88EB9C368E2F}" destId="{BA6773C2-8B87-2D4A-8A6A-45B48E2260DC}" srcOrd="1" destOrd="0" presId="urn:microsoft.com/office/officeart/2005/8/layout/hierarchy1"/>
    <dgm:cxn modelId="{AFD5F108-313F-7E4B-A678-C4B3F52EBE10}" type="presParOf" srcId="{1ECD769C-C00F-BE48-8FA6-8F1A53E17A64}" destId="{B9B0131F-A3A9-A54B-964D-479B73AEBA5C}" srcOrd="1" destOrd="0" presId="urn:microsoft.com/office/officeart/2005/8/layout/hierarchy1"/>
    <dgm:cxn modelId="{D8B784BD-B23C-1C4B-BAB1-35BD7D47D776}" type="presParOf" srcId="{39C9A94C-CA77-8745-A467-81D95D9CA816}" destId="{DB1DBEDA-C371-B647-A218-DF8DC342224E}" srcOrd="2" destOrd="0" presId="urn:microsoft.com/office/officeart/2005/8/layout/hierarchy1"/>
    <dgm:cxn modelId="{AF454F1B-FFE1-E14A-B5FF-5E3A22121857}" type="presParOf" srcId="{39C9A94C-CA77-8745-A467-81D95D9CA816}" destId="{1F2AB975-2622-9B47-956C-8925073BA9F2}" srcOrd="3" destOrd="0" presId="urn:microsoft.com/office/officeart/2005/8/layout/hierarchy1"/>
    <dgm:cxn modelId="{BC275D74-0AD3-5243-A7B6-5F3A15CCF300}" type="presParOf" srcId="{1F2AB975-2622-9B47-956C-8925073BA9F2}" destId="{C2D965E8-4C01-A14D-B32B-97258F9FBDA6}" srcOrd="0" destOrd="0" presId="urn:microsoft.com/office/officeart/2005/8/layout/hierarchy1"/>
    <dgm:cxn modelId="{0C076773-467D-8449-BB45-C9402AEEC8F9}" type="presParOf" srcId="{C2D965E8-4C01-A14D-B32B-97258F9FBDA6}" destId="{60AECFE1-8C62-C84C-9799-31CF0F218697}" srcOrd="0" destOrd="0" presId="urn:microsoft.com/office/officeart/2005/8/layout/hierarchy1"/>
    <dgm:cxn modelId="{2A053BF0-5762-FA41-8BA0-6ECC36AF0BFB}" type="presParOf" srcId="{C2D965E8-4C01-A14D-B32B-97258F9FBDA6}" destId="{B47BB8AB-7220-0F4A-8C10-E8654B0F97B7}" srcOrd="1" destOrd="0" presId="urn:microsoft.com/office/officeart/2005/8/layout/hierarchy1"/>
    <dgm:cxn modelId="{71192AD3-5CD4-F646-BCBD-5E96803B9837}" type="presParOf" srcId="{1F2AB975-2622-9B47-956C-8925073BA9F2}" destId="{BF52176B-61FE-FD41-BEEA-199DACF7A247}" srcOrd="1" destOrd="0" presId="urn:microsoft.com/office/officeart/2005/8/layout/hierarchy1"/>
    <dgm:cxn modelId="{D93F1C87-9A05-E949-B6CA-46B6CE6CE8C8}" type="presParOf" srcId="{39C9A94C-CA77-8745-A467-81D95D9CA816}" destId="{25DB016B-C19F-E143-90B7-2E21D04622E1}" srcOrd="4" destOrd="0" presId="urn:microsoft.com/office/officeart/2005/8/layout/hierarchy1"/>
    <dgm:cxn modelId="{926246A5-2102-8B48-A679-B2C524B8C7C9}" type="presParOf" srcId="{39C9A94C-CA77-8745-A467-81D95D9CA816}" destId="{F1E57184-485A-3344-9405-CE7D497BD54D}" srcOrd="5" destOrd="0" presId="urn:microsoft.com/office/officeart/2005/8/layout/hierarchy1"/>
    <dgm:cxn modelId="{F3B7D19C-610C-6947-BF95-3A6785139C36}" type="presParOf" srcId="{F1E57184-485A-3344-9405-CE7D497BD54D}" destId="{13D0C7EE-BA57-8943-92C1-0ED285DB766C}" srcOrd="0" destOrd="0" presId="urn:microsoft.com/office/officeart/2005/8/layout/hierarchy1"/>
    <dgm:cxn modelId="{7B2AD7AF-B021-2A4F-B4E5-16B13B209837}" type="presParOf" srcId="{13D0C7EE-BA57-8943-92C1-0ED285DB766C}" destId="{66CCBDD9-FEE9-254A-94A1-C1F5A0A6074F}" srcOrd="0" destOrd="0" presId="urn:microsoft.com/office/officeart/2005/8/layout/hierarchy1"/>
    <dgm:cxn modelId="{C61FD5CE-BE59-1E4F-ABBF-FBA5CEA05223}" type="presParOf" srcId="{13D0C7EE-BA57-8943-92C1-0ED285DB766C}" destId="{70083927-00FB-BF4D-A2E3-8EE334C03E7C}" srcOrd="1" destOrd="0" presId="urn:microsoft.com/office/officeart/2005/8/layout/hierarchy1"/>
    <dgm:cxn modelId="{A9DDF63D-C0E0-8144-8EAE-1CDA33410420}" type="presParOf" srcId="{F1E57184-485A-3344-9405-CE7D497BD54D}" destId="{F8098073-AF02-B747-B323-425168C7BE05}" srcOrd="1" destOrd="0" presId="urn:microsoft.com/office/officeart/2005/8/layout/hierarchy1"/>
    <dgm:cxn modelId="{3EE5194F-DF59-A049-A9F8-F3804675E626}" type="presParOf" srcId="{7BAED409-28A4-0F47-8B50-83DA2A268D08}" destId="{2F7F2A27-17E7-CB46-B09E-23B67329D0DA}" srcOrd="4" destOrd="0" presId="urn:microsoft.com/office/officeart/2005/8/layout/hierarchy1"/>
    <dgm:cxn modelId="{5A573CE6-1E12-BC4C-8F74-C4296C0E5AA3}" type="presParOf" srcId="{7BAED409-28A4-0F47-8B50-83DA2A268D08}" destId="{96F76334-076F-E34F-A95E-3603C0C797FD}" srcOrd="5" destOrd="0" presId="urn:microsoft.com/office/officeart/2005/8/layout/hierarchy1"/>
    <dgm:cxn modelId="{8B13D869-F0AB-2049-A1DA-8853175B3FD5}" type="presParOf" srcId="{96F76334-076F-E34F-A95E-3603C0C797FD}" destId="{A6FA43A3-65AF-4F46-AED8-85D1CBAA85A0}" srcOrd="0" destOrd="0" presId="urn:microsoft.com/office/officeart/2005/8/layout/hierarchy1"/>
    <dgm:cxn modelId="{126F4B65-9105-4040-9F20-A5844725F793}" type="presParOf" srcId="{A6FA43A3-65AF-4F46-AED8-85D1CBAA85A0}" destId="{0A2A4450-A1B3-C04A-BDC9-C91C3CC85892}" srcOrd="0" destOrd="0" presId="urn:microsoft.com/office/officeart/2005/8/layout/hierarchy1"/>
    <dgm:cxn modelId="{CE01F51B-0F27-894A-AF86-D0CF8305CE05}" type="presParOf" srcId="{A6FA43A3-65AF-4F46-AED8-85D1CBAA85A0}" destId="{1DE61655-B24B-8F40-B810-7C2315F230CA}" srcOrd="1" destOrd="0" presId="urn:microsoft.com/office/officeart/2005/8/layout/hierarchy1"/>
    <dgm:cxn modelId="{A80F3D1C-4496-5244-812C-751175C7A9A6}" type="presParOf" srcId="{96F76334-076F-E34F-A95E-3603C0C797FD}" destId="{73D56BFE-4459-2242-8685-FE07C4CD5C9B}" srcOrd="1" destOrd="0" presId="urn:microsoft.com/office/officeart/2005/8/layout/hierarchy1"/>
    <dgm:cxn modelId="{CD37B152-5A4A-1245-9B1E-B9E1CB538E7F}" type="presParOf" srcId="{7BAED409-28A4-0F47-8B50-83DA2A268D08}" destId="{3F910B4B-1A2A-6641-98A5-450B0D670189}" srcOrd="6" destOrd="0" presId="urn:microsoft.com/office/officeart/2005/8/layout/hierarchy1"/>
    <dgm:cxn modelId="{3153AE7C-376B-2648-BFAE-E13F7D7F6BEB}" type="presParOf" srcId="{7BAED409-28A4-0F47-8B50-83DA2A268D08}" destId="{65074F9D-678A-2D46-BC3A-D88E2F7227EF}" srcOrd="7" destOrd="0" presId="urn:microsoft.com/office/officeart/2005/8/layout/hierarchy1"/>
    <dgm:cxn modelId="{7E4EFFE6-BC9B-A44D-ACB6-7C35524E72C0}" type="presParOf" srcId="{65074F9D-678A-2D46-BC3A-D88E2F7227EF}" destId="{94342BFF-E9EC-F943-AE06-1576865EA988}" srcOrd="0" destOrd="0" presId="urn:microsoft.com/office/officeart/2005/8/layout/hierarchy1"/>
    <dgm:cxn modelId="{24468C5C-E142-D241-8062-C65031DC0C24}" type="presParOf" srcId="{94342BFF-E9EC-F943-AE06-1576865EA988}" destId="{90E44B5B-7894-4743-9C7C-10441322DFA5}" srcOrd="0" destOrd="0" presId="urn:microsoft.com/office/officeart/2005/8/layout/hierarchy1"/>
    <dgm:cxn modelId="{603391CA-7B65-1E42-AB78-C6AFC71BF281}" type="presParOf" srcId="{94342BFF-E9EC-F943-AE06-1576865EA988}" destId="{596566F4-3521-DB4B-9847-BDFD1231FFCF}" srcOrd="1" destOrd="0" presId="urn:microsoft.com/office/officeart/2005/8/layout/hierarchy1"/>
    <dgm:cxn modelId="{24B15BDC-A085-6243-9BF1-B0F022B93022}" type="presParOf" srcId="{65074F9D-678A-2D46-BC3A-D88E2F7227EF}" destId="{4692400F-12BF-BB46-9B57-A69B8BA6698E}" srcOrd="1" destOrd="0" presId="urn:microsoft.com/office/officeart/2005/8/layout/hierarchy1"/>
    <dgm:cxn modelId="{3B9008A9-8725-5444-AB90-BF763F4B5144}" type="presParOf" srcId="{4692400F-12BF-BB46-9B57-A69B8BA6698E}" destId="{C3A663C8-254A-8342-8441-EF0D5654D9B4}" srcOrd="0" destOrd="0" presId="urn:microsoft.com/office/officeart/2005/8/layout/hierarchy1"/>
    <dgm:cxn modelId="{8AE3A74C-D720-AF46-BD14-BB1FF257B264}" type="presParOf" srcId="{4692400F-12BF-BB46-9B57-A69B8BA6698E}" destId="{5316214C-3499-9D4C-B1BB-7945116E974E}" srcOrd="1" destOrd="0" presId="urn:microsoft.com/office/officeart/2005/8/layout/hierarchy1"/>
    <dgm:cxn modelId="{55A7F821-6105-8E42-ACD4-B6EA21F7311D}" type="presParOf" srcId="{5316214C-3499-9D4C-B1BB-7945116E974E}" destId="{0BFE8FB8-289A-4848-A264-449FE82F9E47}" srcOrd="0" destOrd="0" presId="urn:microsoft.com/office/officeart/2005/8/layout/hierarchy1"/>
    <dgm:cxn modelId="{C28DD8DF-7773-9F4A-8345-97DECDC41CDC}" type="presParOf" srcId="{0BFE8FB8-289A-4848-A264-449FE82F9E47}" destId="{02243B6C-DB08-E64C-A80F-96E094519868}" srcOrd="0" destOrd="0" presId="urn:microsoft.com/office/officeart/2005/8/layout/hierarchy1"/>
    <dgm:cxn modelId="{BB346DD0-D446-5C4F-A6A1-2411164E1874}" type="presParOf" srcId="{0BFE8FB8-289A-4848-A264-449FE82F9E47}" destId="{46723B79-C1FD-DA44-BE3F-E7C00E7532BE}" srcOrd="1" destOrd="0" presId="urn:microsoft.com/office/officeart/2005/8/layout/hierarchy1"/>
    <dgm:cxn modelId="{97B0C3F1-91BF-8342-B89D-321099F00A70}" type="presParOf" srcId="{5316214C-3499-9D4C-B1BB-7945116E974E}" destId="{7D81A195-D901-F14B-AF9B-E5FE8F54B0BA}" srcOrd="1" destOrd="0" presId="urn:microsoft.com/office/officeart/2005/8/layout/hierarchy1"/>
    <dgm:cxn modelId="{4CDF4291-ACAD-1F46-ADA4-DF5C1A14468C}" type="presParOf" srcId="{68986117-4BB3-2A41-BDA2-70F91B825FDE}" destId="{63C1561D-BA98-A745-A713-75D0B94703C7}" srcOrd="2" destOrd="0" presId="urn:microsoft.com/office/officeart/2005/8/layout/hierarchy1"/>
    <dgm:cxn modelId="{74D8BF0E-8086-0C47-BE3D-1AA9A82650CC}" type="presParOf" srcId="{68986117-4BB3-2A41-BDA2-70F91B825FDE}" destId="{7FC567C3-912C-E347-BE33-C7EF394C2C82}" srcOrd="3" destOrd="0" presId="urn:microsoft.com/office/officeart/2005/8/layout/hierarchy1"/>
    <dgm:cxn modelId="{3A609C26-518B-4C42-A013-896540B4433E}" type="presParOf" srcId="{7FC567C3-912C-E347-BE33-C7EF394C2C82}" destId="{2EC2E863-B828-B441-90E8-906D2072AF4D}" srcOrd="0" destOrd="0" presId="urn:microsoft.com/office/officeart/2005/8/layout/hierarchy1"/>
    <dgm:cxn modelId="{2C61A575-6C4C-A44A-8695-F5D0FC3DDAB5}" type="presParOf" srcId="{2EC2E863-B828-B441-90E8-906D2072AF4D}" destId="{2F17BE47-9F95-6646-AEA0-5EC036989C74}" srcOrd="0" destOrd="0" presId="urn:microsoft.com/office/officeart/2005/8/layout/hierarchy1"/>
    <dgm:cxn modelId="{DBF45635-91FB-5F46-9190-3E4D05BEDA1B}" type="presParOf" srcId="{2EC2E863-B828-B441-90E8-906D2072AF4D}" destId="{55DD2C5C-BE61-5049-9090-7E2C828B6B37}" srcOrd="1" destOrd="0" presId="urn:microsoft.com/office/officeart/2005/8/layout/hierarchy1"/>
    <dgm:cxn modelId="{8585190F-AE95-9B4B-A0ED-21E42ECDBE87}" type="presParOf" srcId="{7FC567C3-912C-E347-BE33-C7EF394C2C82}" destId="{410FA781-6CA8-4345-A9AE-C5E9FD2CDA0D}" srcOrd="1" destOrd="0" presId="urn:microsoft.com/office/officeart/2005/8/layout/hierarchy1"/>
    <dgm:cxn modelId="{A909521D-095D-1642-88D9-BA1129FBF18F}" type="presParOf" srcId="{410FA781-6CA8-4345-A9AE-C5E9FD2CDA0D}" destId="{AE3C85E4-B1A4-6547-8C0D-CD485B6DBAA8}" srcOrd="0" destOrd="0" presId="urn:microsoft.com/office/officeart/2005/8/layout/hierarchy1"/>
    <dgm:cxn modelId="{7BB8CAC6-4A03-854E-A0D1-5CC71551AE1A}" type="presParOf" srcId="{410FA781-6CA8-4345-A9AE-C5E9FD2CDA0D}" destId="{E7473112-67CC-D642-80B4-98C7BF1DFB4C}" srcOrd="1" destOrd="0" presId="urn:microsoft.com/office/officeart/2005/8/layout/hierarchy1"/>
    <dgm:cxn modelId="{40CA057E-6764-7848-BE67-34FD669F7907}" type="presParOf" srcId="{E7473112-67CC-D642-80B4-98C7BF1DFB4C}" destId="{C8A7845C-5280-C943-B366-A18952BCE355}" srcOrd="0" destOrd="0" presId="urn:microsoft.com/office/officeart/2005/8/layout/hierarchy1"/>
    <dgm:cxn modelId="{50AD7DAA-6680-FF43-A58B-91EE20C14C8D}" type="presParOf" srcId="{C8A7845C-5280-C943-B366-A18952BCE355}" destId="{6E040C34-0FD2-904A-A3A8-2D668BF571E9}" srcOrd="0" destOrd="0" presId="urn:microsoft.com/office/officeart/2005/8/layout/hierarchy1"/>
    <dgm:cxn modelId="{F8E5EF5B-D056-EE43-A19D-41156CD7F076}" type="presParOf" srcId="{C8A7845C-5280-C943-B366-A18952BCE355}" destId="{4F217369-CF76-2341-82E0-6543000E798D}" srcOrd="1" destOrd="0" presId="urn:microsoft.com/office/officeart/2005/8/layout/hierarchy1"/>
    <dgm:cxn modelId="{EA8D6BBF-674F-3041-87EC-8014F1205EFD}" type="presParOf" srcId="{E7473112-67CC-D642-80B4-98C7BF1DFB4C}" destId="{EF8DA677-68F1-C941-BA49-A5CDD15FEB13}" srcOrd="1" destOrd="0" presId="urn:microsoft.com/office/officeart/2005/8/layout/hierarchy1"/>
    <dgm:cxn modelId="{8B3A2DE9-E12E-BE4B-893C-BAB77559086A}" type="presParOf" srcId="{410FA781-6CA8-4345-A9AE-C5E9FD2CDA0D}" destId="{7E04B025-DEA2-404A-BCC1-D640A598F31A}" srcOrd="2" destOrd="0" presId="urn:microsoft.com/office/officeart/2005/8/layout/hierarchy1"/>
    <dgm:cxn modelId="{7F3C9A12-10B7-C645-A23F-2FF2B2A77DF8}" type="presParOf" srcId="{410FA781-6CA8-4345-A9AE-C5E9FD2CDA0D}" destId="{1CD113D7-4396-694A-AC68-E0BD069EADD0}" srcOrd="3" destOrd="0" presId="urn:microsoft.com/office/officeart/2005/8/layout/hierarchy1"/>
    <dgm:cxn modelId="{485FA702-13C5-7148-A5C8-1ACB59BD30F2}" type="presParOf" srcId="{1CD113D7-4396-694A-AC68-E0BD069EADD0}" destId="{307C4519-F67E-3C43-9653-E51736DA4991}" srcOrd="0" destOrd="0" presId="urn:microsoft.com/office/officeart/2005/8/layout/hierarchy1"/>
    <dgm:cxn modelId="{5D106566-16E6-1C44-8D8A-46375A027B21}" type="presParOf" srcId="{307C4519-F67E-3C43-9653-E51736DA4991}" destId="{197C2ACD-88C6-554D-B84A-9382D8537B3D}" srcOrd="0" destOrd="0" presId="urn:microsoft.com/office/officeart/2005/8/layout/hierarchy1"/>
    <dgm:cxn modelId="{C6D8B953-77A9-4C40-8352-7023855681DB}" type="presParOf" srcId="{307C4519-F67E-3C43-9653-E51736DA4991}" destId="{2B519F54-9ED7-D543-9E51-DA14F3320217}" srcOrd="1" destOrd="0" presId="urn:microsoft.com/office/officeart/2005/8/layout/hierarchy1"/>
    <dgm:cxn modelId="{03273529-913A-454F-BB0F-0FEA4D4F0313}" type="presParOf" srcId="{1CD113D7-4396-694A-AC68-E0BD069EADD0}" destId="{BA49AFC1-FAC1-1548-8F85-E8CDFF1A2D89}" srcOrd="1" destOrd="0" presId="urn:microsoft.com/office/officeart/2005/8/layout/hierarchy1"/>
    <dgm:cxn modelId="{C2829C29-D257-EC41-9739-2C8DDF74CCE9}" type="presParOf" srcId="{410FA781-6CA8-4345-A9AE-C5E9FD2CDA0D}" destId="{E51CC9D6-F04A-1D40-A695-C9FB69A4E8DB}" srcOrd="4" destOrd="0" presId="urn:microsoft.com/office/officeart/2005/8/layout/hierarchy1"/>
    <dgm:cxn modelId="{41A49717-5CAA-A044-8FEF-F75FE955FD6A}" type="presParOf" srcId="{410FA781-6CA8-4345-A9AE-C5E9FD2CDA0D}" destId="{CE91F0F1-FE4D-5842-ABF3-3915860189F1}" srcOrd="5" destOrd="0" presId="urn:microsoft.com/office/officeart/2005/8/layout/hierarchy1"/>
    <dgm:cxn modelId="{DB177CD5-3CB5-6B41-8077-4D671CE192F3}" type="presParOf" srcId="{CE91F0F1-FE4D-5842-ABF3-3915860189F1}" destId="{82A4A542-56B6-C54E-8469-CBE1DE85EA12}" srcOrd="0" destOrd="0" presId="urn:microsoft.com/office/officeart/2005/8/layout/hierarchy1"/>
    <dgm:cxn modelId="{FEC20EBC-9E7F-BB49-9A2E-6882A4DA27CD}" type="presParOf" srcId="{82A4A542-56B6-C54E-8469-CBE1DE85EA12}" destId="{3A9CF13D-8DCE-D949-A0EB-4B6D38E5D789}" srcOrd="0" destOrd="0" presId="urn:microsoft.com/office/officeart/2005/8/layout/hierarchy1"/>
    <dgm:cxn modelId="{0D9D150A-2E91-E24C-9701-2686B947B3E2}" type="presParOf" srcId="{82A4A542-56B6-C54E-8469-CBE1DE85EA12}" destId="{417C3166-24EF-434D-8A99-61986A42BF11}" srcOrd="1" destOrd="0" presId="urn:microsoft.com/office/officeart/2005/8/layout/hierarchy1"/>
    <dgm:cxn modelId="{45451B95-70BC-BE4A-8A3D-D14DE3A5D003}" type="presParOf" srcId="{CE91F0F1-FE4D-5842-ABF3-3915860189F1}" destId="{37C3BAA2-6125-2F42-BEC6-C3619D4BFFAE}" srcOrd="1" destOrd="0" presId="urn:microsoft.com/office/officeart/2005/8/layout/hierarchy1"/>
    <dgm:cxn modelId="{EBD15CB7-0B23-D443-B1BE-5D18A76432CF}" type="presParOf" srcId="{37C3BAA2-6125-2F42-BEC6-C3619D4BFFAE}" destId="{57FACD0A-AE70-4C4D-BE04-F6E4869E221F}" srcOrd="0" destOrd="0" presId="urn:microsoft.com/office/officeart/2005/8/layout/hierarchy1"/>
    <dgm:cxn modelId="{9FBF9622-04E6-A144-A32A-DE03D95A7BFC}" type="presParOf" srcId="{37C3BAA2-6125-2F42-BEC6-C3619D4BFFAE}" destId="{DAB3E0AE-5301-C04F-9A17-2D5954CF3004}" srcOrd="1" destOrd="0" presId="urn:microsoft.com/office/officeart/2005/8/layout/hierarchy1"/>
    <dgm:cxn modelId="{1318B2F5-C601-684B-932E-9461300700EA}" type="presParOf" srcId="{DAB3E0AE-5301-C04F-9A17-2D5954CF3004}" destId="{1013BDF2-8034-CB43-AF82-7E13283C1D0A}" srcOrd="0" destOrd="0" presId="urn:microsoft.com/office/officeart/2005/8/layout/hierarchy1"/>
    <dgm:cxn modelId="{C914EF55-9466-6542-8EF5-F9B7BBAD2DC8}" type="presParOf" srcId="{1013BDF2-8034-CB43-AF82-7E13283C1D0A}" destId="{3954E6B1-676B-0A49-8CBE-C09F190488BC}" srcOrd="0" destOrd="0" presId="urn:microsoft.com/office/officeart/2005/8/layout/hierarchy1"/>
    <dgm:cxn modelId="{F8C91AA7-6A83-E246-9DDD-70831273345A}" type="presParOf" srcId="{1013BDF2-8034-CB43-AF82-7E13283C1D0A}" destId="{88915042-EA67-EA43-9379-F4D554E23E17}" srcOrd="1" destOrd="0" presId="urn:microsoft.com/office/officeart/2005/8/layout/hierarchy1"/>
    <dgm:cxn modelId="{9B911979-6CB3-2A46-9561-4FAC64DAA89A}" type="presParOf" srcId="{DAB3E0AE-5301-C04F-9A17-2D5954CF3004}" destId="{8D459CEB-6B5C-D247-9727-EBAB013A2292}" srcOrd="1" destOrd="0" presId="urn:microsoft.com/office/officeart/2005/8/layout/hierarchy1"/>
    <dgm:cxn modelId="{D51BE238-864D-444B-A8DB-BBA5D724FF24}" type="presParOf" srcId="{37C3BAA2-6125-2F42-BEC6-C3619D4BFFAE}" destId="{E11770FC-F8C5-0A4A-BAC0-B3599A2905A3}" srcOrd="2" destOrd="0" presId="urn:microsoft.com/office/officeart/2005/8/layout/hierarchy1"/>
    <dgm:cxn modelId="{A9172CE8-7EFB-EE4D-8D54-D68BD68108C0}" type="presParOf" srcId="{37C3BAA2-6125-2F42-BEC6-C3619D4BFFAE}" destId="{5F84456F-6197-1141-BCA8-A08B017EA4BE}" srcOrd="3" destOrd="0" presId="urn:microsoft.com/office/officeart/2005/8/layout/hierarchy1"/>
    <dgm:cxn modelId="{91CCF47D-0B67-3347-A7A5-2565849311AB}" type="presParOf" srcId="{5F84456F-6197-1141-BCA8-A08B017EA4BE}" destId="{073B3CAF-CD3E-C34A-85E0-27E3C540A66D}" srcOrd="0" destOrd="0" presId="urn:microsoft.com/office/officeart/2005/8/layout/hierarchy1"/>
    <dgm:cxn modelId="{658B91B4-DA29-0B41-99FA-F93EB3DDB984}" type="presParOf" srcId="{073B3CAF-CD3E-C34A-85E0-27E3C540A66D}" destId="{99E23C93-C3E2-0A4F-B85A-DDD6D8A9A5B1}" srcOrd="0" destOrd="0" presId="urn:microsoft.com/office/officeart/2005/8/layout/hierarchy1"/>
    <dgm:cxn modelId="{DCB9591F-2FD2-F946-B49D-54F8B297D504}" type="presParOf" srcId="{073B3CAF-CD3E-C34A-85E0-27E3C540A66D}" destId="{A5D95FD4-8DED-654D-8011-E3370A3056C1}" srcOrd="1" destOrd="0" presId="urn:microsoft.com/office/officeart/2005/8/layout/hierarchy1"/>
    <dgm:cxn modelId="{D31022A0-5B7A-1247-93B7-F445A252656D}" type="presParOf" srcId="{5F84456F-6197-1141-BCA8-A08B017EA4BE}" destId="{44831DAB-CE55-D649-820A-DE8F02B2BD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1F875-7942-F14B-801A-6CAF3F5322F9}">
      <dsp:nvSpPr>
        <dsp:cNvPr id="0" name=""/>
        <dsp:cNvSpPr/>
      </dsp:nvSpPr>
      <dsp:spPr>
        <a:xfrm>
          <a:off x="0" y="111628"/>
          <a:ext cx="1535257" cy="9748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BB9556-FDFB-8C4C-9757-2A3AFA6D4832}">
      <dsp:nvSpPr>
        <dsp:cNvPr id="0" name=""/>
        <dsp:cNvSpPr/>
      </dsp:nvSpPr>
      <dsp:spPr>
        <a:xfrm>
          <a:off x="170584" y="273683"/>
          <a:ext cx="1535257" cy="974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Owner</a:t>
          </a:r>
          <a:endParaRPr lang="en-US" sz="3300" kern="1200" dirty="0"/>
        </a:p>
      </dsp:txBody>
      <dsp:txXfrm>
        <a:off x="199137" y="302236"/>
        <a:ext cx="1478151" cy="917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B9BA9-5832-0945-B985-D1C9D7ECFD90}">
      <dsp:nvSpPr>
        <dsp:cNvPr id="0" name=""/>
        <dsp:cNvSpPr/>
      </dsp:nvSpPr>
      <dsp:spPr>
        <a:xfrm>
          <a:off x="4744857" y="973346"/>
          <a:ext cx="2268832" cy="308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235"/>
              </a:lnTo>
              <a:lnTo>
                <a:pt x="2268832" y="210235"/>
              </a:lnTo>
              <a:lnTo>
                <a:pt x="2268832" y="308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4EE8B-AD1E-CB46-97B9-72E93E7D08ED}">
      <dsp:nvSpPr>
        <dsp:cNvPr id="0" name=""/>
        <dsp:cNvSpPr/>
      </dsp:nvSpPr>
      <dsp:spPr>
        <a:xfrm>
          <a:off x="5671494" y="1955426"/>
          <a:ext cx="91440" cy="3085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5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09E31-8716-4A45-AEA7-E69237B3CEDB}">
      <dsp:nvSpPr>
        <dsp:cNvPr id="0" name=""/>
        <dsp:cNvSpPr/>
      </dsp:nvSpPr>
      <dsp:spPr>
        <a:xfrm>
          <a:off x="4744857" y="973346"/>
          <a:ext cx="972356" cy="308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235"/>
              </a:lnTo>
              <a:lnTo>
                <a:pt x="972356" y="210235"/>
              </a:lnTo>
              <a:lnTo>
                <a:pt x="972356" y="308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05D8B-0B0A-CD41-9152-7648C17AE4FB}">
      <dsp:nvSpPr>
        <dsp:cNvPr id="0" name=""/>
        <dsp:cNvSpPr/>
      </dsp:nvSpPr>
      <dsp:spPr>
        <a:xfrm>
          <a:off x="3172549" y="973346"/>
          <a:ext cx="1572307" cy="208805"/>
        </a:xfrm>
        <a:custGeom>
          <a:avLst/>
          <a:gdLst/>
          <a:ahLst/>
          <a:cxnLst/>
          <a:rect l="0" t="0" r="0" b="0"/>
          <a:pathLst>
            <a:path>
              <a:moveTo>
                <a:pt x="1572307" y="0"/>
              </a:moveTo>
              <a:lnTo>
                <a:pt x="1572307" y="110539"/>
              </a:lnTo>
              <a:lnTo>
                <a:pt x="0" y="110539"/>
              </a:lnTo>
              <a:lnTo>
                <a:pt x="0" y="2088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0AEDA-3ED4-424F-8E3C-E140C7F09DE1}">
      <dsp:nvSpPr>
        <dsp:cNvPr id="0" name=""/>
        <dsp:cNvSpPr/>
      </dsp:nvSpPr>
      <dsp:spPr>
        <a:xfrm>
          <a:off x="4375018" y="2937506"/>
          <a:ext cx="91440" cy="3085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5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E39FD-011D-5A40-9F41-610CEB53CD26}">
      <dsp:nvSpPr>
        <dsp:cNvPr id="0" name=""/>
        <dsp:cNvSpPr/>
      </dsp:nvSpPr>
      <dsp:spPr>
        <a:xfrm>
          <a:off x="4375018" y="1945370"/>
          <a:ext cx="91440" cy="318558"/>
        </a:xfrm>
        <a:custGeom>
          <a:avLst/>
          <a:gdLst/>
          <a:ahLst/>
          <a:cxnLst/>
          <a:rect l="0" t="0" r="0" b="0"/>
          <a:pathLst>
            <a:path>
              <a:moveTo>
                <a:pt x="91180" y="0"/>
              </a:moveTo>
              <a:lnTo>
                <a:pt x="91180" y="220291"/>
              </a:lnTo>
              <a:lnTo>
                <a:pt x="45720" y="220291"/>
              </a:lnTo>
              <a:lnTo>
                <a:pt x="45720" y="3185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181E0-1645-9349-A0A6-5AF7135939B0}">
      <dsp:nvSpPr>
        <dsp:cNvPr id="0" name=""/>
        <dsp:cNvSpPr/>
      </dsp:nvSpPr>
      <dsp:spPr>
        <a:xfrm>
          <a:off x="3124262" y="1945370"/>
          <a:ext cx="1341935" cy="318558"/>
        </a:xfrm>
        <a:custGeom>
          <a:avLst/>
          <a:gdLst/>
          <a:ahLst/>
          <a:cxnLst/>
          <a:rect l="0" t="0" r="0" b="0"/>
          <a:pathLst>
            <a:path>
              <a:moveTo>
                <a:pt x="1341935" y="0"/>
              </a:moveTo>
              <a:lnTo>
                <a:pt x="1341935" y="220291"/>
              </a:lnTo>
              <a:lnTo>
                <a:pt x="0" y="220291"/>
              </a:lnTo>
              <a:lnTo>
                <a:pt x="0" y="3185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2E0C9B-A0A9-B842-8847-301255F28E52}">
      <dsp:nvSpPr>
        <dsp:cNvPr id="0" name=""/>
        <dsp:cNvSpPr/>
      </dsp:nvSpPr>
      <dsp:spPr>
        <a:xfrm>
          <a:off x="1782067" y="2937506"/>
          <a:ext cx="91440" cy="3085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5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36F21-5E9C-8C46-9DA9-7DF9E5EA49D5}">
      <dsp:nvSpPr>
        <dsp:cNvPr id="0" name=""/>
        <dsp:cNvSpPr/>
      </dsp:nvSpPr>
      <dsp:spPr>
        <a:xfrm>
          <a:off x="1827787" y="1945370"/>
          <a:ext cx="2638411" cy="318558"/>
        </a:xfrm>
        <a:custGeom>
          <a:avLst/>
          <a:gdLst/>
          <a:ahLst/>
          <a:cxnLst/>
          <a:rect l="0" t="0" r="0" b="0"/>
          <a:pathLst>
            <a:path>
              <a:moveTo>
                <a:pt x="2638411" y="0"/>
              </a:moveTo>
              <a:lnTo>
                <a:pt x="2638411" y="220291"/>
              </a:lnTo>
              <a:lnTo>
                <a:pt x="0" y="220291"/>
              </a:lnTo>
              <a:lnTo>
                <a:pt x="0" y="3185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D86F0-0DD0-4B4F-BC25-78A4EE767ECE}">
      <dsp:nvSpPr>
        <dsp:cNvPr id="0" name=""/>
        <dsp:cNvSpPr/>
      </dsp:nvSpPr>
      <dsp:spPr>
        <a:xfrm>
          <a:off x="485591" y="2937506"/>
          <a:ext cx="91440" cy="3085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5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A8298-04E9-C943-9C6F-659871AC5BBC}">
      <dsp:nvSpPr>
        <dsp:cNvPr id="0" name=""/>
        <dsp:cNvSpPr/>
      </dsp:nvSpPr>
      <dsp:spPr>
        <a:xfrm>
          <a:off x="531311" y="1945370"/>
          <a:ext cx="3934887" cy="318558"/>
        </a:xfrm>
        <a:custGeom>
          <a:avLst/>
          <a:gdLst/>
          <a:ahLst/>
          <a:cxnLst/>
          <a:rect l="0" t="0" r="0" b="0"/>
          <a:pathLst>
            <a:path>
              <a:moveTo>
                <a:pt x="3934887" y="0"/>
              </a:moveTo>
              <a:lnTo>
                <a:pt x="3934887" y="220291"/>
              </a:lnTo>
              <a:lnTo>
                <a:pt x="0" y="220291"/>
              </a:lnTo>
              <a:lnTo>
                <a:pt x="0" y="3185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77D85-8E0B-AB45-BAFC-270845DCB9A1}">
      <dsp:nvSpPr>
        <dsp:cNvPr id="0" name=""/>
        <dsp:cNvSpPr/>
      </dsp:nvSpPr>
      <dsp:spPr>
        <a:xfrm>
          <a:off x="4466198" y="973346"/>
          <a:ext cx="278658" cy="298445"/>
        </a:xfrm>
        <a:custGeom>
          <a:avLst/>
          <a:gdLst/>
          <a:ahLst/>
          <a:cxnLst/>
          <a:rect l="0" t="0" r="0" b="0"/>
          <a:pathLst>
            <a:path>
              <a:moveTo>
                <a:pt x="278658" y="0"/>
              </a:moveTo>
              <a:lnTo>
                <a:pt x="278658" y="200178"/>
              </a:lnTo>
              <a:lnTo>
                <a:pt x="0" y="200178"/>
              </a:lnTo>
              <a:lnTo>
                <a:pt x="0" y="298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77D05-246F-6B47-A069-DD028D0F9142}">
      <dsp:nvSpPr>
        <dsp:cNvPr id="0" name=""/>
        <dsp:cNvSpPr/>
      </dsp:nvSpPr>
      <dsp:spPr>
        <a:xfrm>
          <a:off x="923027" y="785748"/>
          <a:ext cx="93420" cy="263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368"/>
              </a:lnTo>
              <a:lnTo>
                <a:pt x="93420" y="165368"/>
              </a:lnTo>
              <a:lnTo>
                <a:pt x="93420" y="2636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5024F-EE62-B142-93FD-09FC271FC6B5}">
      <dsp:nvSpPr>
        <dsp:cNvPr id="0" name=""/>
        <dsp:cNvSpPr/>
      </dsp:nvSpPr>
      <dsp:spPr>
        <a:xfrm>
          <a:off x="392651" y="112170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AFE55C-7449-DE40-AE7D-ACF705FBD911}">
      <dsp:nvSpPr>
        <dsp:cNvPr id="0" name=""/>
        <dsp:cNvSpPr/>
      </dsp:nvSpPr>
      <dsp:spPr>
        <a:xfrm>
          <a:off x="510512" y="224138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Controller</a:t>
          </a:r>
          <a:endParaRPr lang="en-US" sz="1200" kern="1200" dirty="0"/>
        </a:p>
      </dsp:txBody>
      <dsp:txXfrm>
        <a:off x="530240" y="243866"/>
        <a:ext cx="1021296" cy="634122"/>
      </dsp:txXfrm>
    </dsp:sp>
    <dsp:sp modelId="{A23508D0-7253-C242-96EC-74A82A60D408}">
      <dsp:nvSpPr>
        <dsp:cNvPr id="0" name=""/>
        <dsp:cNvSpPr/>
      </dsp:nvSpPr>
      <dsp:spPr>
        <a:xfrm>
          <a:off x="486071" y="1049383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9C77F5-FD7B-6643-89DB-7A0DE9A520FE}">
      <dsp:nvSpPr>
        <dsp:cNvPr id="0" name=""/>
        <dsp:cNvSpPr/>
      </dsp:nvSpPr>
      <dsp:spPr>
        <a:xfrm>
          <a:off x="603933" y="1161351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Accounting</a:t>
          </a:r>
          <a:endParaRPr lang="en-US" sz="1200" kern="1200" dirty="0"/>
        </a:p>
      </dsp:txBody>
      <dsp:txXfrm>
        <a:off x="623661" y="1181079"/>
        <a:ext cx="1021296" cy="634122"/>
      </dsp:txXfrm>
    </dsp:sp>
    <dsp:sp modelId="{B6B027EE-75F8-FB4F-8BDE-E3E28D8F5C23}">
      <dsp:nvSpPr>
        <dsp:cNvPr id="0" name=""/>
        <dsp:cNvSpPr/>
      </dsp:nvSpPr>
      <dsp:spPr>
        <a:xfrm>
          <a:off x="4214481" y="299768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E82076-8EB0-0848-B4AD-E256C4C298AE}">
      <dsp:nvSpPr>
        <dsp:cNvPr id="0" name=""/>
        <dsp:cNvSpPr/>
      </dsp:nvSpPr>
      <dsp:spPr>
        <a:xfrm>
          <a:off x="4332342" y="411736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General Manager</a:t>
          </a:r>
          <a:endParaRPr lang="en-US" sz="1200" kern="1200" dirty="0"/>
        </a:p>
      </dsp:txBody>
      <dsp:txXfrm>
        <a:off x="4352070" y="431464"/>
        <a:ext cx="1021296" cy="634122"/>
      </dsp:txXfrm>
    </dsp:sp>
    <dsp:sp modelId="{4D603311-C861-ED4A-B3A3-4D32FF57CDE5}">
      <dsp:nvSpPr>
        <dsp:cNvPr id="0" name=""/>
        <dsp:cNvSpPr/>
      </dsp:nvSpPr>
      <dsp:spPr>
        <a:xfrm>
          <a:off x="3935822" y="1271792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04E28A-9B9B-A345-BD53-0258E98A9AF0}">
      <dsp:nvSpPr>
        <dsp:cNvPr id="0" name=""/>
        <dsp:cNvSpPr/>
      </dsp:nvSpPr>
      <dsp:spPr>
        <a:xfrm>
          <a:off x="4053683" y="1383760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F&amp;B Director</a:t>
          </a:r>
          <a:endParaRPr lang="en-US" sz="1200" kern="1200" dirty="0"/>
        </a:p>
      </dsp:txBody>
      <dsp:txXfrm>
        <a:off x="4073411" y="1403488"/>
        <a:ext cx="1021296" cy="634122"/>
      </dsp:txXfrm>
    </dsp:sp>
    <dsp:sp modelId="{ABB1459F-9D19-F34D-A9E2-C0B6C83952BE}">
      <dsp:nvSpPr>
        <dsp:cNvPr id="0" name=""/>
        <dsp:cNvSpPr/>
      </dsp:nvSpPr>
      <dsp:spPr>
        <a:xfrm>
          <a:off x="935" y="2263928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6890E9-9690-A044-B42D-2D98BD1ED9DD}">
      <dsp:nvSpPr>
        <dsp:cNvPr id="0" name=""/>
        <dsp:cNvSpPr/>
      </dsp:nvSpPr>
      <dsp:spPr>
        <a:xfrm>
          <a:off x="118796" y="2375897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Restaurant Manager</a:t>
          </a:r>
          <a:endParaRPr lang="en-US" sz="1200" kern="1200" dirty="0"/>
        </a:p>
      </dsp:txBody>
      <dsp:txXfrm>
        <a:off x="138524" y="2395625"/>
        <a:ext cx="1021296" cy="634122"/>
      </dsp:txXfrm>
    </dsp:sp>
    <dsp:sp modelId="{6CFC6940-1BE4-124E-A2F5-D5A8C4266815}">
      <dsp:nvSpPr>
        <dsp:cNvPr id="0" name=""/>
        <dsp:cNvSpPr/>
      </dsp:nvSpPr>
      <dsp:spPr>
        <a:xfrm>
          <a:off x="935" y="3246009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1F38B0-6EFE-6E46-8D51-09354DAD6054}">
      <dsp:nvSpPr>
        <dsp:cNvPr id="0" name=""/>
        <dsp:cNvSpPr/>
      </dsp:nvSpPr>
      <dsp:spPr>
        <a:xfrm>
          <a:off x="118796" y="3357977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Asst. Restaurant Manager</a:t>
          </a:r>
          <a:endParaRPr lang="en-US" sz="1200" kern="1200" dirty="0"/>
        </a:p>
      </dsp:txBody>
      <dsp:txXfrm>
        <a:off x="138524" y="3377705"/>
        <a:ext cx="1021296" cy="634122"/>
      </dsp:txXfrm>
    </dsp:sp>
    <dsp:sp modelId="{2DCDC6FB-6906-E641-B921-3FA287119156}">
      <dsp:nvSpPr>
        <dsp:cNvPr id="0" name=""/>
        <dsp:cNvSpPr/>
      </dsp:nvSpPr>
      <dsp:spPr>
        <a:xfrm>
          <a:off x="1297411" y="2263928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73FB74-F784-E949-902C-5CE75E2A1AF7}">
      <dsp:nvSpPr>
        <dsp:cNvPr id="0" name=""/>
        <dsp:cNvSpPr/>
      </dsp:nvSpPr>
      <dsp:spPr>
        <a:xfrm>
          <a:off x="1415272" y="2375897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Banquet Manager</a:t>
          </a:r>
          <a:endParaRPr lang="en-US" sz="1200" kern="1200" dirty="0"/>
        </a:p>
      </dsp:txBody>
      <dsp:txXfrm>
        <a:off x="1435000" y="2395625"/>
        <a:ext cx="1021296" cy="634122"/>
      </dsp:txXfrm>
    </dsp:sp>
    <dsp:sp modelId="{22E425F7-8668-0847-AAFE-C90D2CC3F209}">
      <dsp:nvSpPr>
        <dsp:cNvPr id="0" name=""/>
        <dsp:cNvSpPr/>
      </dsp:nvSpPr>
      <dsp:spPr>
        <a:xfrm>
          <a:off x="1297411" y="3246009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29B5C8-7181-4F47-9A50-9EFEFA026A7C}">
      <dsp:nvSpPr>
        <dsp:cNvPr id="0" name=""/>
        <dsp:cNvSpPr/>
      </dsp:nvSpPr>
      <dsp:spPr>
        <a:xfrm>
          <a:off x="1415272" y="3357977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Banquet </a:t>
          </a:r>
          <a:r>
            <a:rPr lang="en-US" sz="1200" kern="1200" dirty="0" err="1" smtClean="0"/>
            <a:t>Maitre</a:t>
          </a:r>
          <a:r>
            <a:rPr lang="en-US" sz="1200" kern="1200" dirty="0" smtClean="0"/>
            <a:t> d’</a:t>
          </a:r>
          <a:endParaRPr lang="en-US" sz="1200" kern="1200" dirty="0"/>
        </a:p>
      </dsp:txBody>
      <dsp:txXfrm>
        <a:off x="1435000" y="3377705"/>
        <a:ext cx="1021296" cy="634122"/>
      </dsp:txXfrm>
    </dsp:sp>
    <dsp:sp modelId="{AEDBEBA8-55E5-8D4E-B15C-3A87859F5B95}">
      <dsp:nvSpPr>
        <dsp:cNvPr id="0" name=""/>
        <dsp:cNvSpPr/>
      </dsp:nvSpPr>
      <dsp:spPr>
        <a:xfrm>
          <a:off x="2593886" y="2263928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02B72D-DA43-DE4F-AC4C-B44A2D891060}">
      <dsp:nvSpPr>
        <dsp:cNvPr id="0" name=""/>
        <dsp:cNvSpPr/>
      </dsp:nvSpPr>
      <dsp:spPr>
        <a:xfrm>
          <a:off x="2711748" y="2375897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Room Service Manager</a:t>
          </a:r>
          <a:endParaRPr lang="en-US" sz="1200" kern="1200" dirty="0"/>
        </a:p>
      </dsp:txBody>
      <dsp:txXfrm>
        <a:off x="2731476" y="2395625"/>
        <a:ext cx="1021296" cy="634122"/>
      </dsp:txXfrm>
    </dsp:sp>
    <dsp:sp modelId="{F5AE622E-8E42-ED40-A419-71D6B8E8EFC2}">
      <dsp:nvSpPr>
        <dsp:cNvPr id="0" name=""/>
        <dsp:cNvSpPr/>
      </dsp:nvSpPr>
      <dsp:spPr>
        <a:xfrm>
          <a:off x="3890362" y="2263928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B1E271-C165-BE43-B504-32EE036E4358}">
      <dsp:nvSpPr>
        <dsp:cNvPr id="0" name=""/>
        <dsp:cNvSpPr/>
      </dsp:nvSpPr>
      <dsp:spPr>
        <a:xfrm>
          <a:off x="4008223" y="2375897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Executive Chef</a:t>
          </a:r>
          <a:endParaRPr lang="en-US" sz="1200" kern="1200" dirty="0"/>
        </a:p>
      </dsp:txBody>
      <dsp:txXfrm>
        <a:off x="4027951" y="2395625"/>
        <a:ext cx="1021296" cy="634122"/>
      </dsp:txXfrm>
    </dsp:sp>
    <dsp:sp modelId="{BFDEF78E-5334-7746-B0CD-BDDD53EDBC6A}">
      <dsp:nvSpPr>
        <dsp:cNvPr id="0" name=""/>
        <dsp:cNvSpPr/>
      </dsp:nvSpPr>
      <dsp:spPr>
        <a:xfrm>
          <a:off x="3890362" y="3246009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FC3F16-4679-734E-8E95-941F7AF8B5A4}">
      <dsp:nvSpPr>
        <dsp:cNvPr id="0" name=""/>
        <dsp:cNvSpPr/>
      </dsp:nvSpPr>
      <dsp:spPr>
        <a:xfrm>
          <a:off x="4008223" y="3357977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Sous Chef</a:t>
          </a:r>
          <a:endParaRPr lang="en-US" sz="1200" kern="1200" dirty="0"/>
        </a:p>
      </dsp:txBody>
      <dsp:txXfrm>
        <a:off x="4027951" y="3377705"/>
        <a:ext cx="1021296" cy="634122"/>
      </dsp:txXfrm>
    </dsp:sp>
    <dsp:sp modelId="{54641801-A59A-3146-9AE3-4508C0BCD991}">
      <dsp:nvSpPr>
        <dsp:cNvPr id="0" name=""/>
        <dsp:cNvSpPr/>
      </dsp:nvSpPr>
      <dsp:spPr>
        <a:xfrm>
          <a:off x="2642173" y="1182152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B9C0C9-B753-E04D-8F3A-70A8232E4780}">
      <dsp:nvSpPr>
        <dsp:cNvPr id="0" name=""/>
        <dsp:cNvSpPr/>
      </dsp:nvSpPr>
      <dsp:spPr>
        <a:xfrm>
          <a:off x="2760034" y="1294120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Rooms Director</a:t>
          </a:r>
          <a:endParaRPr lang="en-US" sz="1200" kern="1200" dirty="0"/>
        </a:p>
      </dsp:txBody>
      <dsp:txXfrm>
        <a:off x="2779762" y="1313848"/>
        <a:ext cx="1021296" cy="634122"/>
      </dsp:txXfrm>
    </dsp:sp>
    <dsp:sp modelId="{22A2122B-D1BB-5B4A-9D6D-078CA640AC48}">
      <dsp:nvSpPr>
        <dsp:cNvPr id="0" name=""/>
        <dsp:cNvSpPr/>
      </dsp:nvSpPr>
      <dsp:spPr>
        <a:xfrm>
          <a:off x="5186837" y="1281848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E1DBAC-A5F2-544E-92BE-636297F0F75C}">
      <dsp:nvSpPr>
        <dsp:cNvPr id="0" name=""/>
        <dsp:cNvSpPr/>
      </dsp:nvSpPr>
      <dsp:spPr>
        <a:xfrm>
          <a:off x="5304699" y="1393817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Director Of Sales</a:t>
          </a:r>
          <a:endParaRPr lang="en-US" sz="1200" kern="1200" dirty="0"/>
        </a:p>
      </dsp:txBody>
      <dsp:txXfrm>
        <a:off x="5324427" y="1413545"/>
        <a:ext cx="1021296" cy="634122"/>
      </dsp:txXfrm>
    </dsp:sp>
    <dsp:sp modelId="{C3B0DE92-B5E5-4948-85ED-E3FE98F62FCA}">
      <dsp:nvSpPr>
        <dsp:cNvPr id="0" name=""/>
        <dsp:cNvSpPr/>
      </dsp:nvSpPr>
      <dsp:spPr>
        <a:xfrm>
          <a:off x="5186837" y="2263928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AB79A2-1AE0-1D45-8DC3-B57CA59FC1E2}">
      <dsp:nvSpPr>
        <dsp:cNvPr id="0" name=""/>
        <dsp:cNvSpPr/>
      </dsp:nvSpPr>
      <dsp:spPr>
        <a:xfrm>
          <a:off x="5304699" y="2375897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Sales Team</a:t>
          </a:r>
          <a:endParaRPr lang="en-US" sz="1200" kern="1200" dirty="0"/>
        </a:p>
      </dsp:txBody>
      <dsp:txXfrm>
        <a:off x="5324427" y="2395625"/>
        <a:ext cx="1021296" cy="634122"/>
      </dsp:txXfrm>
    </dsp:sp>
    <dsp:sp modelId="{DFF1C0E7-50F5-994D-9EF7-90E32681E3C5}">
      <dsp:nvSpPr>
        <dsp:cNvPr id="0" name=""/>
        <dsp:cNvSpPr/>
      </dsp:nvSpPr>
      <dsp:spPr>
        <a:xfrm>
          <a:off x="6483313" y="1281848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C5EE2C-876B-7F45-BAB2-1E28724AA51A}">
      <dsp:nvSpPr>
        <dsp:cNvPr id="0" name=""/>
        <dsp:cNvSpPr/>
      </dsp:nvSpPr>
      <dsp:spPr>
        <a:xfrm>
          <a:off x="6601174" y="1393817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Director of Engineering</a:t>
          </a:r>
          <a:endParaRPr lang="en-US" sz="1200" kern="1200" dirty="0"/>
        </a:p>
      </dsp:txBody>
      <dsp:txXfrm>
        <a:off x="6620902" y="1413545"/>
        <a:ext cx="1021296" cy="6341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FA65C-DE79-A044-B878-667DD20E97EA}">
      <dsp:nvSpPr>
        <dsp:cNvPr id="0" name=""/>
        <dsp:cNvSpPr/>
      </dsp:nvSpPr>
      <dsp:spPr>
        <a:xfrm>
          <a:off x="3772501" y="1423349"/>
          <a:ext cx="3241189" cy="308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235"/>
              </a:lnTo>
              <a:lnTo>
                <a:pt x="3241189" y="210235"/>
              </a:lnTo>
              <a:lnTo>
                <a:pt x="3241189" y="308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C10E2-9D6D-2C41-96AD-132F74351A64}">
      <dsp:nvSpPr>
        <dsp:cNvPr id="0" name=""/>
        <dsp:cNvSpPr/>
      </dsp:nvSpPr>
      <dsp:spPr>
        <a:xfrm>
          <a:off x="3772501" y="1423349"/>
          <a:ext cx="1944713" cy="308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235"/>
              </a:lnTo>
              <a:lnTo>
                <a:pt x="1944713" y="210235"/>
              </a:lnTo>
              <a:lnTo>
                <a:pt x="1944713" y="308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34340-8EE5-654F-BC89-1036D5F525EC}">
      <dsp:nvSpPr>
        <dsp:cNvPr id="0" name=""/>
        <dsp:cNvSpPr/>
      </dsp:nvSpPr>
      <dsp:spPr>
        <a:xfrm>
          <a:off x="3772501" y="1423349"/>
          <a:ext cx="648237" cy="308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235"/>
              </a:lnTo>
              <a:lnTo>
                <a:pt x="648237" y="210235"/>
              </a:lnTo>
              <a:lnTo>
                <a:pt x="648237" y="308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AF88A-90FB-3C46-BEB8-C6C4BF5254FC}">
      <dsp:nvSpPr>
        <dsp:cNvPr id="0" name=""/>
        <dsp:cNvSpPr/>
      </dsp:nvSpPr>
      <dsp:spPr>
        <a:xfrm>
          <a:off x="3124263" y="1423349"/>
          <a:ext cx="648237" cy="308502"/>
        </a:xfrm>
        <a:custGeom>
          <a:avLst/>
          <a:gdLst/>
          <a:ahLst/>
          <a:cxnLst/>
          <a:rect l="0" t="0" r="0" b="0"/>
          <a:pathLst>
            <a:path>
              <a:moveTo>
                <a:pt x="648237" y="0"/>
              </a:moveTo>
              <a:lnTo>
                <a:pt x="648237" y="210235"/>
              </a:lnTo>
              <a:lnTo>
                <a:pt x="0" y="210235"/>
              </a:lnTo>
              <a:lnTo>
                <a:pt x="0" y="308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49942-8229-4D4D-92C4-D27DC07CAB90}">
      <dsp:nvSpPr>
        <dsp:cNvPr id="0" name=""/>
        <dsp:cNvSpPr/>
      </dsp:nvSpPr>
      <dsp:spPr>
        <a:xfrm>
          <a:off x="1827787" y="1423349"/>
          <a:ext cx="1944713" cy="308502"/>
        </a:xfrm>
        <a:custGeom>
          <a:avLst/>
          <a:gdLst/>
          <a:ahLst/>
          <a:cxnLst/>
          <a:rect l="0" t="0" r="0" b="0"/>
          <a:pathLst>
            <a:path>
              <a:moveTo>
                <a:pt x="1944713" y="0"/>
              </a:moveTo>
              <a:lnTo>
                <a:pt x="1944713" y="210235"/>
              </a:lnTo>
              <a:lnTo>
                <a:pt x="0" y="210235"/>
              </a:lnTo>
              <a:lnTo>
                <a:pt x="0" y="308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FC144-1A04-7E4F-B676-898DE1DB6CB3}">
      <dsp:nvSpPr>
        <dsp:cNvPr id="0" name=""/>
        <dsp:cNvSpPr/>
      </dsp:nvSpPr>
      <dsp:spPr>
        <a:xfrm>
          <a:off x="531311" y="1423349"/>
          <a:ext cx="3241189" cy="308502"/>
        </a:xfrm>
        <a:custGeom>
          <a:avLst/>
          <a:gdLst/>
          <a:ahLst/>
          <a:cxnLst/>
          <a:rect l="0" t="0" r="0" b="0"/>
          <a:pathLst>
            <a:path>
              <a:moveTo>
                <a:pt x="3241189" y="0"/>
              </a:moveTo>
              <a:lnTo>
                <a:pt x="3241189" y="210235"/>
              </a:lnTo>
              <a:lnTo>
                <a:pt x="0" y="210235"/>
              </a:lnTo>
              <a:lnTo>
                <a:pt x="0" y="308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DC30C-A391-1042-B8F3-71DBB1BEFBEA}">
      <dsp:nvSpPr>
        <dsp:cNvPr id="0" name=""/>
        <dsp:cNvSpPr/>
      </dsp:nvSpPr>
      <dsp:spPr>
        <a:xfrm>
          <a:off x="3242124" y="749771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3D4076-A285-F148-A3F2-89AC9E42585F}">
      <dsp:nvSpPr>
        <dsp:cNvPr id="0" name=""/>
        <dsp:cNvSpPr/>
      </dsp:nvSpPr>
      <dsp:spPr>
        <a:xfrm>
          <a:off x="3359986" y="861739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General Manager/owner</a:t>
          </a:r>
          <a:endParaRPr lang="en-US" sz="1200" kern="1200" dirty="0"/>
        </a:p>
      </dsp:txBody>
      <dsp:txXfrm>
        <a:off x="3379714" y="881467"/>
        <a:ext cx="1021296" cy="634122"/>
      </dsp:txXfrm>
    </dsp:sp>
    <dsp:sp modelId="{3EE47868-84A3-2747-AC74-B93B63AFAE0B}">
      <dsp:nvSpPr>
        <dsp:cNvPr id="0" name=""/>
        <dsp:cNvSpPr/>
      </dsp:nvSpPr>
      <dsp:spPr>
        <a:xfrm>
          <a:off x="935" y="1731851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1AA30E-59DB-B54E-B8E7-F68A8EB9C841}">
      <dsp:nvSpPr>
        <dsp:cNvPr id="0" name=""/>
        <dsp:cNvSpPr/>
      </dsp:nvSpPr>
      <dsp:spPr>
        <a:xfrm>
          <a:off x="118796" y="1843819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Accountant</a:t>
          </a:r>
          <a:endParaRPr lang="en-US" sz="1200" kern="1200" dirty="0"/>
        </a:p>
      </dsp:txBody>
      <dsp:txXfrm>
        <a:off x="138524" y="1863547"/>
        <a:ext cx="1021296" cy="634122"/>
      </dsp:txXfrm>
    </dsp:sp>
    <dsp:sp modelId="{2D8B5341-CF40-0B48-B68D-86423DC5D7C8}">
      <dsp:nvSpPr>
        <dsp:cNvPr id="0" name=""/>
        <dsp:cNvSpPr/>
      </dsp:nvSpPr>
      <dsp:spPr>
        <a:xfrm>
          <a:off x="1297411" y="1731851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2A81F2-3B77-EA49-AF55-8C801CF0D589}">
      <dsp:nvSpPr>
        <dsp:cNvPr id="0" name=""/>
        <dsp:cNvSpPr/>
      </dsp:nvSpPr>
      <dsp:spPr>
        <a:xfrm>
          <a:off x="1415272" y="1843819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Restaurant manager</a:t>
          </a:r>
          <a:endParaRPr lang="en-US" sz="1200" kern="1200" dirty="0"/>
        </a:p>
      </dsp:txBody>
      <dsp:txXfrm>
        <a:off x="1435000" y="1863547"/>
        <a:ext cx="1021296" cy="634122"/>
      </dsp:txXfrm>
    </dsp:sp>
    <dsp:sp modelId="{CD0E10C1-BDB3-014D-BFB5-DE7B1A2716B0}">
      <dsp:nvSpPr>
        <dsp:cNvPr id="0" name=""/>
        <dsp:cNvSpPr/>
      </dsp:nvSpPr>
      <dsp:spPr>
        <a:xfrm>
          <a:off x="2593886" y="1731851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AC177C-1F38-654D-AA49-15B8D641F501}">
      <dsp:nvSpPr>
        <dsp:cNvPr id="0" name=""/>
        <dsp:cNvSpPr/>
      </dsp:nvSpPr>
      <dsp:spPr>
        <a:xfrm>
          <a:off x="2711748" y="1843819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Bar Manager</a:t>
          </a:r>
          <a:endParaRPr lang="en-US" sz="1200" kern="1200" dirty="0"/>
        </a:p>
      </dsp:txBody>
      <dsp:txXfrm>
        <a:off x="2731476" y="1863547"/>
        <a:ext cx="1021296" cy="634122"/>
      </dsp:txXfrm>
    </dsp:sp>
    <dsp:sp modelId="{37AD321E-6DFC-6E4A-90AB-A01D2B4DB82B}">
      <dsp:nvSpPr>
        <dsp:cNvPr id="0" name=""/>
        <dsp:cNvSpPr/>
      </dsp:nvSpPr>
      <dsp:spPr>
        <a:xfrm>
          <a:off x="3890362" y="1731851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C141BB-2B0B-0641-91E2-A60B7D8148FE}">
      <dsp:nvSpPr>
        <dsp:cNvPr id="0" name=""/>
        <dsp:cNvSpPr/>
      </dsp:nvSpPr>
      <dsp:spPr>
        <a:xfrm>
          <a:off x="4008224" y="1843819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Chef</a:t>
          </a:r>
          <a:endParaRPr lang="en-US" sz="1200" kern="1200" dirty="0"/>
        </a:p>
      </dsp:txBody>
      <dsp:txXfrm>
        <a:off x="4027952" y="1863547"/>
        <a:ext cx="1021296" cy="634122"/>
      </dsp:txXfrm>
    </dsp:sp>
    <dsp:sp modelId="{47058919-8D35-B44B-9C6C-2AAF671EAD09}">
      <dsp:nvSpPr>
        <dsp:cNvPr id="0" name=""/>
        <dsp:cNvSpPr/>
      </dsp:nvSpPr>
      <dsp:spPr>
        <a:xfrm>
          <a:off x="5186838" y="1731851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2DCD58-2030-AA49-B39B-4A4302FAD419}">
      <dsp:nvSpPr>
        <dsp:cNvPr id="0" name=""/>
        <dsp:cNvSpPr/>
      </dsp:nvSpPr>
      <dsp:spPr>
        <a:xfrm>
          <a:off x="5304699" y="1843819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Catering Director</a:t>
          </a:r>
          <a:endParaRPr lang="en-US" sz="1200" kern="1200" dirty="0"/>
        </a:p>
      </dsp:txBody>
      <dsp:txXfrm>
        <a:off x="5324427" y="1863547"/>
        <a:ext cx="1021296" cy="634122"/>
      </dsp:txXfrm>
    </dsp:sp>
    <dsp:sp modelId="{17D7B7E0-656F-6341-B181-B3123E719ADA}">
      <dsp:nvSpPr>
        <dsp:cNvPr id="0" name=""/>
        <dsp:cNvSpPr/>
      </dsp:nvSpPr>
      <dsp:spPr>
        <a:xfrm>
          <a:off x="6483314" y="1731851"/>
          <a:ext cx="1060752" cy="673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515D58-731E-564D-BF7A-AC117FDD5BB6}">
      <dsp:nvSpPr>
        <dsp:cNvPr id="0" name=""/>
        <dsp:cNvSpPr/>
      </dsp:nvSpPr>
      <dsp:spPr>
        <a:xfrm>
          <a:off x="6601175" y="1843819"/>
          <a:ext cx="1060752" cy="67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Executive Steward</a:t>
          </a:r>
          <a:endParaRPr lang="en-US" sz="1200" kern="1200" dirty="0"/>
        </a:p>
      </dsp:txBody>
      <dsp:txXfrm>
        <a:off x="6620903" y="1863547"/>
        <a:ext cx="1021296" cy="634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CDA05-39E3-1C43-AF10-CCED77556FAE}">
      <dsp:nvSpPr>
        <dsp:cNvPr id="0" name=""/>
        <dsp:cNvSpPr/>
      </dsp:nvSpPr>
      <dsp:spPr>
        <a:xfrm>
          <a:off x="3784988" y="2854922"/>
          <a:ext cx="2043492" cy="243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85"/>
              </a:lnTo>
              <a:lnTo>
                <a:pt x="2043492" y="165685"/>
              </a:lnTo>
              <a:lnTo>
                <a:pt x="2043492" y="2431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49E11-04EF-DA4F-81FB-6CC585F62CFD}">
      <dsp:nvSpPr>
        <dsp:cNvPr id="0" name=""/>
        <dsp:cNvSpPr/>
      </dsp:nvSpPr>
      <dsp:spPr>
        <a:xfrm>
          <a:off x="3784988" y="2854922"/>
          <a:ext cx="1021746" cy="243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85"/>
              </a:lnTo>
              <a:lnTo>
                <a:pt x="1021746" y="165685"/>
              </a:lnTo>
              <a:lnTo>
                <a:pt x="1021746" y="2431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07019-1045-154E-A6AA-E74915E1261A}">
      <dsp:nvSpPr>
        <dsp:cNvPr id="0" name=""/>
        <dsp:cNvSpPr/>
      </dsp:nvSpPr>
      <dsp:spPr>
        <a:xfrm>
          <a:off x="3739268" y="2854922"/>
          <a:ext cx="91440" cy="243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4D9C0-FD17-8342-AD80-8E293AFDA83D}">
      <dsp:nvSpPr>
        <dsp:cNvPr id="0" name=""/>
        <dsp:cNvSpPr/>
      </dsp:nvSpPr>
      <dsp:spPr>
        <a:xfrm>
          <a:off x="2763242" y="2854922"/>
          <a:ext cx="1021746" cy="243129"/>
        </a:xfrm>
        <a:custGeom>
          <a:avLst/>
          <a:gdLst/>
          <a:ahLst/>
          <a:cxnLst/>
          <a:rect l="0" t="0" r="0" b="0"/>
          <a:pathLst>
            <a:path>
              <a:moveTo>
                <a:pt x="1021746" y="0"/>
              </a:moveTo>
              <a:lnTo>
                <a:pt x="1021746" y="165685"/>
              </a:lnTo>
              <a:lnTo>
                <a:pt x="0" y="165685"/>
              </a:lnTo>
              <a:lnTo>
                <a:pt x="0" y="2431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3E12F-E17F-A541-9076-FF2A77485B5D}">
      <dsp:nvSpPr>
        <dsp:cNvPr id="0" name=""/>
        <dsp:cNvSpPr/>
      </dsp:nvSpPr>
      <dsp:spPr>
        <a:xfrm>
          <a:off x="1695776" y="4402868"/>
          <a:ext cx="91440" cy="243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2DBC8-72A2-464C-BBEB-4A06691CC6C3}">
      <dsp:nvSpPr>
        <dsp:cNvPr id="0" name=""/>
        <dsp:cNvSpPr/>
      </dsp:nvSpPr>
      <dsp:spPr>
        <a:xfrm>
          <a:off x="1695776" y="3628895"/>
          <a:ext cx="91440" cy="243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9A6AE-2924-9142-B216-EF296B22ABD5}">
      <dsp:nvSpPr>
        <dsp:cNvPr id="0" name=""/>
        <dsp:cNvSpPr/>
      </dsp:nvSpPr>
      <dsp:spPr>
        <a:xfrm>
          <a:off x="1741496" y="2854922"/>
          <a:ext cx="2043492" cy="243129"/>
        </a:xfrm>
        <a:custGeom>
          <a:avLst/>
          <a:gdLst/>
          <a:ahLst/>
          <a:cxnLst/>
          <a:rect l="0" t="0" r="0" b="0"/>
          <a:pathLst>
            <a:path>
              <a:moveTo>
                <a:pt x="2043492" y="0"/>
              </a:moveTo>
              <a:lnTo>
                <a:pt x="2043492" y="165685"/>
              </a:lnTo>
              <a:lnTo>
                <a:pt x="0" y="165685"/>
              </a:lnTo>
              <a:lnTo>
                <a:pt x="0" y="2431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50E42-1CB8-E840-95CA-9DD8383BA87E}">
      <dsp:nvSpPr>
        <dsp:cNvPr id="0" name=""/>
        <dsp:cNvSpPr/>
      </dsp:nvSpPr>
      <dsp:spPr>
        <a:xfrm>
          <a:off x="3739268" y="2080949"/>
          <a:ext cx="91440" cy="243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1432F-FB03-F745-8EE8-5114AE90A059}">
      <dsp:nvSpPr>
        <dsp:cNvPr id="0" name=""/>
        <dsp:cNvSpPr/>
      </dsp:nvSpPr>
      <dsp:spPr>
        <a:xfrm>
          <a:off x="3274115" y="1306976"/>
          <a:ext cx="510873" cy="243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85"/>
              </a:lnTo>
              <a:lnTo>
                <a:pt x="510873" y="165685"/>
              </a:lnTo>
              <a:lnTo>
                <a:pt x="510873" y="2431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07A09-6518-F54F-8D09-D2DFED8781EB}">
      <dsp:nvSpPr>
        <dsp:cNvPr id="0" name=""/>
        <dsp:cNvSpPr/>
      </dsp:nvSpPr>
      <dsp:spPr>
        <a:xfrm>
          <a:off x="1584443" y="1981331"/>
          <a:ext cx="91440" cy="180871"/>
        </a:xfrm>
        <a:custGeom>
          <a:avLst/>
          <a:gdLst/>
          <a:ahLst/>
          <a:cxnLst/>
          <a:rect l="0" t="0" r="0" b="0"/>
          <a:pathLst>
            <a:path>
              <a:moveTo>
                <a:pt x="95527" y="0"/>
              </a:moveTo>
              <a:lnTo>
                <a:pt x="95527" y="103428"/>
              </a:lnTo>
              <a:lnTo>
                <a:pt x="45720" y="103428"/>
              </a:lnTo>
              <a:lnTo>
                <a:pt x="45720" y="1808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4AEBC-7F12-574A-A863-727DB67B6BE4}">
      <dsp:nvSpPr>
        <dsp:cNvPr id="0" name=""/>
        <dsp:cNvSpPr/>
      </dsp:nvSpPr>
      <dsp:spPr>
        <a:xfrm>
          <a:off x="1679970" y="1306976"/>
          <a:ext cx="1594145" cy="143511"/>
        </a:xfrm>
        <a:custGeom>
          <a:avLst/>
          <a:gdLst/>
          <a:ahLst/>
          <a:cxnLst/>
          <a:rect l="0" t="0" r="0" b="0"/>
          <a:pathLst>
            <a:path>
              <a:moveTo>
                <a:pt x="1594145" y="0"/>
              </a:moveTo>
              <a:lnTo>
                <a:pt x="1594145" y="66067"/>
              </a:lnTo>
              <a:lnTo>
                <a:pt x="0" y="66067"/>
              </a:lnTo>
              <a:lnTo>
                <a:pt x="0" y="1435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474EE-A1E5-9D44-B5C5-F77A2BE8DC19}">
      <dsp:nvSpPr>
        <dsp:cNvPr id="0" name=""/>
        <dsp:cNvSpPr/>
      </dsp:nvSpPr>
      <dsp:spPr>
        <a:xfrm>
          <a:off x="3228395" y="533003"/>
          <a:ext cx="91440" cy="243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EB2ED-A09C-064A-AC12-81C0BA3DD650}">
      <dsp:nvSpPr>
        <dsp:cNvPr id="0" name=""/>
        <dsp:cNvSpPr/>
      </dsp:nvSpPr>
      <dsp:spPr>
        <a:xfrm>
          <a:off x="2856128" y="2160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F2A706-99DA-7949-BD18-8930B0084C66}">
      <dsp:nvSpPr>
        <dsp:cNvPr id="0" name=""/>
        <dsp:cNvSpPr/>
      </dsp:nvSpPr>
      <dsp:spPr>
        <a:xfrm>
          <a:off x="2949014" y="90401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Board of Directors</a:t>
          </a:r>
          <a:endParaRPr lang="en-US" sz="1000" kern="1200" dirty="0"/>
        </a:p>
      </dsp:txBody>
      <dsp:txXfrm>
        <a:off x="2964562" y="105949"/>
        <a:ext cx="804878" cy="499747"/>
      </dsp:txXfrm>
    </dsp:sp>
    <dsp:sp modelId="{0CE8179B-C681-C648-A921-3DABD6A16719}">
      <dsp:nvSpPr>
        <dsp:cNvPr id="0" name=""/>
        <dsp:cNvSpPr/>
      </dsp:nvSpPr>
      <dsp:spPr>
        <a:xfrm>
          <a:off x="2856128" y="776133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FF3BD6-856E-904D-A8FF-9FAA70B7AECD}">
      <dsp:nvSpPr>
        <dsp:cNvPr id="0" name=""/>
        <dsp:cNvSpPr/>
      </dsp:nvSpPr>
      <dsp:spPr>
        <a:xfrm>
          <a:off x="2949014" y="864374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Chairman of the Board</a:t>
          </a:r>
          <a:endParaRPr lang="en-US" sz="1000" kern="1200" dirty="0"/>
        </a:p>
      </dsp:txBody>
      <dsp:txXfrm>
        <a:off x="2964562" y="879922"/>
        <a:ext cx="804878" cy="499747"/>
      </dsp:txXfrm>
    </dsp:sp>
    <dsp:sp modelId="{1DB7102C-87A5-EE48-9DB4-F5DDEAE22D94}">
      <dsp:nvSpPr>
        <dsp:cNvPr id="0" name=""/>
        <dsp:cNvSpPr/>
      </dsp:nvSpPr>
      <dsp:spPr>
        <a:xfrm>
          <a:off x="1261983" y="1450487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93E4A4-13CF-504F-A6A1-A6BCD900EED9}">
      <dsp:nvSpPr>
        <dsp:cNvPr id="0" name=""/>
        <dsp:cNvSpPr/>
      </dsp:nvSpPr>
      <dsp:spPr>
        <a:xfrm>
          <a:off x="1354869" y="1538729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CFO</a:t>
          </a:r>
          <a:endParaRPr lang="en-US" sz="1000" kern="1200" dirty="0"/>
        </a:p>
      </dsp:txBody>
      <dsp:txXfrm>
        <a:off x="1370417" y="1554277"/>
        <a:ext cx="804878" cy="499747"/>
      </dsp:txXfrm>
    </dsp:sp>
    <dsp:sp modelId="{AB2CE0E2-76C4-5547-9906-FB127C7A5324}">
      <dsp:nvSpPr>
        <dsp:cNvPr id="0" name=""/>
        <dsp:cNvSpPr/>
      </dsp:nvSpPr>
      <dsp:spPr>
        <a:xfrm>
          <a:off x="1212175" y="2162203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EB454E-CBFE-164C-904A-18183418B749}">
      <dsp:nvSpPr>
        <dsp:cNvPr id="0" name=""/>
        <dsp:cNvSpPr/>
      </dsp:nvSpPr>
      <dsp:spPr>
        <a:xfrm>
          <a:off x="1305061" y="2250445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Finance</a:t>
          </a:r>
          <a:endParaRPr lang="en-US" sz="1000" kern="1200" dirty="0"/>
        </a:p>
      </dsp:txBody>
      <dsp:txXfrm>
        <a:off x="1320609" y="2265993"/>
        <a:ext cx="804878" cy="499747"/>
      </dsp:txXfrm>
    </dsp:sp>
    <dsp:sp modelId="{BD8524BE-81B2-BB44-8D66-817DBED65EE3}">
      <dsp:nvSpPr>
        <dsp:cNvPr id="0" name=""/>
        <dsp:cNvSpPr/>
      </dsp:nvSpPr>
      <dsp:spPr>
        <a:xfrm>
          <a:off x="3367001" y="1550105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890427-3094-8D41-BBAD-857EA1C1DB51}">
      <dsp:nvSpPr>
        <dsp:cNvPr id="0" name=""/>
        <dsp:cNvSpPr/>
      </dsp:nvSpPr>
      <dsp:spPr>
        <a:xfrm>
          <a:off x="3459887" y="1638347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CEO</a:t>
          </a:r>
          <a:endParaRPr lang="en-US" sz="1000" kern="1200" dirty="0"/>
        </a:p>
      </dsp:txBody>
      <dsp:txXfrm>
        <a:off x="3475435" y="1653895"/>
        <a:ext cx="804878" cy="499747"/>
      </dsp:txXfrm>
    </dsp:sp>
    <dsp:sp modelId="{6C0F02F5-354F-594C-8D4E-E44B9D02C56D}">
      <dsp:nvSpPr>
        <dsp:cNvPr id="0" name=""/>
        <dsp:cNvSpPr/>
      </dsp:nvSpPr>
      <dsp:spPr>
        <a:xfrm>
          <a:off x="3367001" y="2324078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5BB777-4062-2E40-A1EC-621254A02F8A}">
      <dsp:nvSpPr>
        <dsp:cNvPr id="0" name=""/>
        <dsp:cNvSpPr/>
      </dsp:nvSpPr>
      <dsp:spPr>
        <a:xfrm>
          <a:off x="3459887" y="2412320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COO</a:t>
          </a:r>
          <a:endParaRPr lang="en-US" sz="1000" kern="1200" dirty="0"/>
        </a:p>
      </dsp:txBody>
      <dsp:txXfrm>
        <a:off x="3475435" y="2427868"/>
        <a:ext cx="804878" cy="499747"/>
      </dsp:txXfrm>
    </dsp:sp>
    <dsp:sp modelId="{57F9C0E0-0972-1844-BCE8-D1E51F133891}">
      <dsp:nvSpPr>
        <dsp:cNvPr id="0" name=""/>
        <dsp:cNvSpPr/>
      </dsp:nvSpPr>
      <dsp:spPr>
        <a:xfrm>
          <a:off x="1323509" y="3098051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1092B4-D567-5E4F-90D0-BAAE5A715AA2}">
      <dsp:nvSpPr>
        <dsp:cNvPr id="0" name=""/>
        <dsp:cNvSpPr/>
      </dsp:nvSpPr>
      <dsp:spPr>
        <a:xfrm>
          <a:off x="1416395" y="3186293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Brand Directors</a:t>
          </a:r>
          <a:endParaRPr lang="en-US" sz="1000" kern="1200" dirty="0"/>
        </a:p>
      </dsp:txBody>
      <dsp:txXfrm>
        <a:off x="1431943" y="3201841"/>
        <a:ext cx="804878" cy="499747"/>
      </dsp:txXfrm>
    </dsp:sp>
    <dsp:sp modelId="{8130BA3B-63C9-C946-A2AD-2126141FB774}">
      <dsp:nvSpPr>
        <dsp:cNvPr id="0" name=""/>
        <dsp:cNvSpPr/>
      </dsp:nvSpPr>
      <dsp:spPr>
        <a:xfrm>
          <a:off x="1323509" y="3872024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3AB306-B7DC-A643-B14B-16B386A64C72}">
      <dsp:nvSpPr>
        <dsp:cNvPr id="0" name=""/>
        <dsp:cNvSpPr/>
      </dsp:nvSpPr>
      <dsp:spPr>
        <a:xfrm>
          <a:off x="1416395" y="3960266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Regional Directors</a:t>
          </a:r>
          <a:endParaRPr lang="en-US" sz="1000" kern="1200" dirty="0"/>
        </a:p>
      </dsp:txBody>
      <dsp:txXfrm>
        <a:off x="1431943" y="3975814"/>
        <a:ext cx="804878" cy="499747"/>
      </dsp:txXfrm>
    </dsp:sp>
    <dsp:sp modelId="{6314976D-D9E5-934F-AA8A-A35DD0FBE563}">
      <dsp:nvSpPr>
        <dsp:cNvPr id="0" name=""/>
        <dsp:cNvSpPr/>
      </dsp:nvSpPr>
      <dsp:spPr>
        <a:xfrm>
          <a:off x="1323509" y="4645997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E798E8-BD5F-B944-9530-DE30A5FB2854}">
      <dsp:nvSpPr>
        <dsp:cNvPr id="0" name=""/>
        <dsp:cNvSpPr/>
      </dsp:nvSpPr>
      <dsp:spPr>
        <a:xfrm>
          <a:off x="1416395" y="4734239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Unit Managers</a:t>
          </a:r>
          <a:endParaRPr lang="en-US" sz="1000" kern="1200" dirty="0"/>
        </a:p>
      </dsp:txBody>
      <dsp:txXfrm>
        <a:off x="1431943" y="4749787"/>
        <a:ext cx="804878" cy="499747"/>
      </dsp:txXfrm>
    </dsp:sp>
    <dsp:sp modelId="{05CD08EF-831C-9E4C-92BC-A14EDD2E5A54}">
      <dsp:nvSpPr>
        <dsp:cNvPr id="0" name=""/>
        <dsp:cNvSpPr/>
      </dsp:nvSpPr>
      <dsp:spPr>
        <a:xfrm>
          <a:off x="2345255" y="3098051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6EA021-9529-934F-816E-EF5311B5566E}">
      <dsp:nvSpPr>
        <dsp:cNvPr id="0" name=""/>
        <dsp:cNvSpPr/>
      </dsp:nvSpPr>
      <dsp:spPr>
        <a:xfrm>
          <a:off x="2438141" y="3186293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Marketing &amp; PR</a:t>
          </a:r>
          <a:endParaRPr lang="en-US" sz="1000" kern="1200" dirty="0"/>
        </a:p>
      </dsp:txBody>
      <dsp:txXfrm>
        <a:off x="2453689" y="3201841"/>
        <a:ext cx="804878" cy="499747"/>
      </dsp:txXfrm>
    </dsp:sp>
    <dsp:sp modelId="{68E577B3-1A7C-E449-A4F7-662FD57A153C}">
      <dsp:nvSpPr>
        <dsp:cNvPr id="0" name=""/>
        <dsp:cNvSpPr/>
      </dsp:nvSpPr>
      <dsp:spPr>
        <a:xfrm>
          <a:off x="3367001" y="3098051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A10154-792A-4241-AF08-3B9909575CB7}">
      <dsp:nvSpPr>
        <dsp:cNvPr id="0" name=""/>
        <dsp:cNvSpPr/>
      </dsp:nvSpPr>
      <dsp:spPr>
        <a:xfrm>
          <a:off x="3459887" y="3186293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Legal</a:t>
          </a:r>
          <a:endParaRPr lang="en-US" sz="1000" kern="1200" dirty="0"/>
        </a:p>
      </dsp:txBody>
      <dsp:txXfrm>
        <a:off x="3475435" y="3201841"/>
        <a:ext cx="804878" cy="499747"/>
      </dsp:txXfrm>
    </dsp:sp>
    <dsp:sp modelId="{8C5E3E74-2DD6-0F49-8D6C-D3B0BFFDB7C7}">
      <dsp:nvSpPr>
        <dsp:cNvPr id="0" name=""/>
        <dsp:cNvSpPr/>
      </dsp:nvSpPr>
      <dsp:spPr>
        <a:xfrm>
          <a:off x="4388748" y="3098051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7E15A2-9BEA-4F41-A528-EE7C62E3C150}">
      <dsp:nvSpPr>
        <dsp:cNvPr id="0" name=""/>
        <dsp:cNvSpPr/>
      </dsp:nvSpPr>
      <dsp:spPr>
        <a:xfrm>
          <a:off x="4481634" y="3186293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Facilities and Safety</a:t>
          </a:r>
          <a:endParaRPr lang="en-US" sz="1000" kern="1200" dirty="0"/>
        </a:p>
      </dsp:txBody>
      <dsp:txXfrm>
        <a:off x="4497182" y="3201841"/>
        <a:ext cx="804878" cy="499747"/>
      </dsp:txXfrm>
    </dsp:sp>
    <dsp:sp modelId="{50731EC3-D182-2B4C-9AAF-7147004C055F}">
      <dsp:nvSpPr>
        <dsp:cNvPr id="0" name=""/>
        <dsp:cNvSpPr/>
      </dsp:nvSpPr>
      <dsp:spPr>
        <a:xfrm>
          <a:off x="5410494" y="3098051"/>
          <a:ext cx="835974" cy="530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1C9938-0EE1-0B48-899C-750D04C2793D}">
      <dsp:nvSpPr>
        <dsp:cNvPr id="0" name=""/>
        <dsp:cNvSpPr/>
      </dsp:nvSpPr>
      <dsp:spPr>
        <a:xfrm>
          <a:off x="5503380" y="3186293"/>
          <a:ext cx="835974" cy="530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Human Resources</a:t>
          </a:r>
          <a:endParaRPr lang="en-US" sz="1000" kern="1200" dirty="0"/>
        </a:p>
      </dsp:txBody>
      <dsp:txXfrm>
        <a:off x="5518928" y="3201841"/>
        <a:ext cx="804878" cy="4997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3E302-0CFC-E047-8CD9-5FB54EA19A2F}">
      <dsp:nvSpPr>
        <dsp:cNvPr id="0" name=""/>
        <dsp:cNvSpPr/>
      </dsp:nvSpPr>
      <dsp:spPr>
        <a:xfrm>
          <a:off x="6452747" y="3859757"/>
          <a:ext cx="91440" cy="2585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960ED-3183-114D-84EA-C6855609E90E}">
      <dsp:nvSpPr>
        <dsp:cNvPr id="0" name=""/>
        <dsp:cNvSpPr/>
      </dsp:nvSpPr>
      <dsp:spPr>
        <a:xfrm>
          <a:off x="3782042" y="3036680"/>
          <a:ext cx="2716425" cy="258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97"/>
              </a:lnTo>
              <a:lnTo>
                <a:pt x="2716425" y="176197"/>
              </a:lnTo>
              <a:lnTo>
                <a:pt x="2716425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D01B1-E90F-EC44-B47B-C747F259706B}">
      <dsp:nvSpPr>
        <dsp:cNvPr id="0" name=""/>
        <dsp:cNvSpPr/>
      </dsp:nvSpPr>
      <dsp:spPr>
        <a:xfrm>
          <a:off x="5366177" y="3859757"/>
          <a:ext cx="91440" cy="2585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BD670-BB43-574F-83C3-62D8F1360400}">
      <dsp:nvSpPr>
        <dsp:cNvPr id="0" name=""/>
        <dsp:cNvSpPr/>
      </dsp:nvSpPr>
      <dsp:spPr>
        <a:xfrm>
          <a:off x="3782042" y="3036680"/>
          <a:ext cx="1629855" cy="258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97"/>
              </a:lnTo>
              <a:lnTo>
                <a:pt x="1629855" y="176197"/>
              </a:lnTo>
              <a:lnTo>
                <a:pt x="1629855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5AB8D-6015-2743-805C-62DB6A2556C2}">
      <dsp:nvSpPr>
        <dsp:cNvPr id="0" name=""/>
        <dsp:cNvSpPr/>
      </dsp:nvSpPr>
      <dsp:spPr>
        <a:xfrm>
          <a:off x="3782042" y="3036680"/>
          <a:ext cx="543285" cy="258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97"/>
              </a:lnTo>
              <a:lnTo>
                <a:pt x="543285" y="176197"/>
              </a:lnTo>
              <a:lnTo>
                <a:pt x="543285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83BCE-3218-FE49-9E19-C35227803D44}">
      <dsp:nvSpPr>
        <dsp:cNvPr id="0" name=""/>
        <dsp:cNvSpPr/>
      </dsp:nvSpPr>
      <dsp:spPr>
        <a:xfrm>
          <a:off x="3193037" y="3859757"/>
          <a:ext cx="91440" cy="2585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728D3-F74C-3849-A3D0-0FA6E6BC9AA9}">
      <dsp:nvSpPr>
        <dsp:cNvPr id="0" name=""/>
        <dsp:cNvSpPr/>
      </dsp:nvSpPr>
      <dsp:spPr>
        <a:xfrm>
          <a:off x="3238757" y="3036680"/>
          <a:ext cx="543285" cy="258554"/>
        </a:xfrm>
        <a:custGeom>
          <a:avLst/>
          <a:gdLst/>
          <a:ahLst/>
          <a:cxnLst/>
          <a:rect l="0" t="0" r="0" b="0"/>
          <a:pathLst>
            <a:path>
              <a:moveTo>
                <a:pt x="543285" y="0"/>
              </a:moveTo>
              <a:lnTo>
                <a:pt x="543285" y="176197"/>
              </a:lnTo>
              <a:lnTo>
                <a:pt x="0" y="176197"/>
              </a:lnTo>
              <a:lnTo>
                <a:pt x="0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9F8C6-5DAC-EE40-8DB9-43982F6EF57A}">
      <dsp:nvSpPr>
        <dsp:cNvPr id="0" name=""/>
        <dsp:cNvSpPr/>
      </dsp:nvSpPr>
      <dsp:spPr>
        <a:xfrm>
          <a:off x="2106467" y="3859757"/>
          <a:ext cx="91440" cy="2585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0CF5B-B676-9849-B0CB-E503EA04D116}">
      <dsp:nvSpPr>
        <dsp:cNvPr id="0" name=""/>
        <dsp:cNvSpPr/>
      </dsp:nvSpPr>
      <dsp:spPr>
        <a:xfrm>
          <a:off x="2152187" y="3036680"/>
          <a:ext cx="1629855" cy="258554"/>
        </a:xfrm>
        <a:custGeom>
          <a:avLst/>
          <a:gdLst/>
          <a:ahLst/>
          <a:cxnLst/>
          <a:rect l="0" t="0" r="0" b="0"/>
          <a:pathLst>
            <a:path>
              <a:moveTo>
                <a:pt x="1629855" y="0"/>
              </a:moveTo>
              <a:lnTo>
                <a:pt x="1629855" y="176197"/>
              </a:lnTo>
              <a:lnTo>
                <a:pt x="0" y="176197"/>
              </a:lnTo>
              <a:lnTo>
                <a:pt x="0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F53B3-41B3-A047-AE3A-AF723F214C70}">
      <dsp:nvSpPr>
        <dsp:cNvPr id="0" name=""/>
        <dsp:cNvSpPr/>
      </dsp:nvSpPr>
      <dsp:spPr>
        <a:xfrm>
          <a:off x="1019897" y="3859757"/>
          <a:ext cx="91440" cy="2585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C9C9A-4BB4-1F41-B56B-1F5273625F28}">
      <dsp:nvSpPr>
        <dsp:cNvPr id="0" name=""/>
        <dsp:cNvSpPr/>
      </dsp:nvSpPr>
      <dsp:spPr>
        <a:xfrm>
          <a:off x="1065617" y="3036680"/>
          <a:ext cx="2716425" cy="258554"/>
        </a:xfrm>
        <a:custGeom>
          <a:avLst/>
          <a:gdLst/>
          <a:ahLst/>
          <a:cxnLst/>
          <a:rect l="0" t="0" r="0" b="0"/>
          <a:pathLst>
            <a:path>
              <a:moveTo>
                <a:pt x="2716425" y="0"/>
              </a:moveTo>
              <a:lnTo>
                <a:pt x="2716425" y="176197"/>
              </a:lnTo>
              <a:lnTo>
                <a:pt x="0" y="176197"/>
              </a:lnTo>
              <a:lnTo>
                <a:pt x="0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4074A-08A0-C044-833D-C3B7109ECD1A}">
      <dsp:nvSpPr>
        <dsp:cNvPr id="0" name=""/>
        <dsp:cNvSpPr/>
      </dsp:nvSpPr>
      <dsp:spPr>
        <a:xfrm>
          <a:off x="3238757" y="2213603"/>
          <a:ext cx="543285" cy="258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97"/>
              </a:lnTo>
              <a:lnTo>
                <a:pt x="543285" y="176197"/>
              </a:lnTo>
              <a:lnTo>
                <a:pt x="543285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70B65-1A61-8046-A8AA-25F8AC2057DE}">
      <dsp:nvSpPr>
        <dsp:cNvPr id="0" name=""/>
        <dsp:cNvSpPr/>
      </dsp:nvSpPr>
      <dsp:spPr>
        <a:xfrm>
          <a:off x="2695472" y="2213603"/>
          <a:ext cx="543285" cy="258554"/>
        </a:xfrm>
        <a:custGeom>
          <a:avLst/>
          <a:gdLst/>
          <a:ahLst/>
          <a:cxnLst/>
          <a:rect l="0" t="0" r="0" b="0"/>
          <a:pathLst>
            <a:path>
              <a:moveTo>
                <a:pt x="543285" y="0"/>
              </a:moveTo>
              <a:lnTo>
                <a:pt x="543285" y="176197"/>
              </a:lnTo>
              <a:lnTo>
                <a:pt x="0" y="176197"/>
              </a:lnTo>
              <a:lnTo>
                <a:pt x="0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2D488-5F44-CE46-B9DB-FFC8568CF9DB}">
      <dsp:nvSpPr>
        <dsp:cNvPr id="0" name=""/>
        <dsp:cNvSpPr/>
      </dsp:nvSpPr>
      <dsp:spPr>
        <a:xfrm>
          <a:off x="2695472" y="1390526"/>
          <a:ext cx="543285" cy="258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97"/>
              </a:lnTo>
              <a:lnTo>
                <a:pt x="543285" y="176197"/>
              </a:lnTo>
              <a:lnTo>
                <a:pt x="543285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160A5-4BA9-D14B-832E-81736946ED92}">
      <dsp:nvSpPr>
        <dsp:cNvPr id="0" name=""/>
        <dsp:cNvSpPr/>
      </dsp:nvSpPr>
      <dsp:spPr>
        <a:xfrm>
          <a:off x="2152187" y="1390526"/>
          <a:ext cx="543285" cy="258554"/>
        </a:xfrm>
        <a:custGeom>
          <a:avLst/>
          <a:gdLst/>
          <a:ahLst/>
          <a:cxnLst/>
          <a:rect l="0" t="0" r="0" b="0"/>
          <a:pathLst>
            <a:path>
              <a:moveTo>
                <a:pt x="543285" y="0"/>
              </a:moveTo>
              <a:lnTo>
                <a:pt x="543285" y="176197"/>
              </a:lnTo>
              <a:lnTo>
                <a:pt x="0" y="176197"/>
              </a:lnTo>
              <a:lnTo>
                <a:pt x="0" y="2585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EFF4F-941F-8840-B154-7425D180288B}">
      <dsp:nvSpPr>
        <dsp:cNvPr id="0" name=""/>
        <dsp:cNvSpPr/>
      </dsp:nvSpPr>
      <dsp:spPr>
        <a:xfrm>
          <a:off x="2649752" y="567449"/>
          <a:ext cx="91440" cy="2585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85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97F30-9AA1-7849-B741-59F3884C6E28}">
      <dsp:nvSpPr>
        <dsp:cNvPr id="0" name=""/>
        <dsp:cNvSpPr/>
      </dsp:nvSpPr>
      <dsp:spPr>
        <a:xfrm>
          <a:off x="2250966" y="2926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678BC0-5731-9B4E-B06C-4AA4950CC871}">
      <dsp:nvSpPr>
        <dsp:cNvPr id="0" name=""/>
        <dsp:cNvSpPr/>
      </dsp:nvSpPr>
      <dsp:spPr>
        <a:xfrm>
          <a:off x="2349745" y="96767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Club Members</a:t>
          </a:r>
          <a:endParaRPr lang="en-US" sz="1100" kern="1200" dirty="0"/>
        </a:p>
      </dsp:txBody>
      <dsp:txXfrm>
        <a:off x="2366279" y="113301"/>
        <a:ext cx="855943" cy="531454"/>
      </dsp:txXfrm>
    </dsp:sp>
    <dsp:sp modelId="{9B6B235D-B819-2741-B343-AC091F759C7D}">
      <dsp:nvSpPr>
        <dsp:cNvPr id="0" name=""/>
        <dsp:cNvSpPr/>
      </dsp:nvSpPr>
      <dsp:spPr>
        <a:xfrm>
          <a:off x="2250966" y="826003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3C567F-A2BF-0C4C-BAB6-DC158CB4B46B}">
      <dsp:nvSpPr>
        <dsp:cNvPr id="0" name=""/>
        <dsp:cNvSpPr/>
      </dsp:nvSpPr>
      <dsp:spPr>
        <a:xfrm>
          <a:off x="2349745" y="919843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Board of Directors</a:t>
          </a:r>
          <a:endParaRPr lang="en-US" sz="1100" kern="1200" dirty="0"/>
        </a:p>
      </dsp:txBody>
      <dsp:txXfrm>
        <a:off x="2366279" y="936377"/>
        <a:ext cx="855943" cy="531454"/>
      </dsp:txXfrm>
    </dsp:sp>
    <dsp:sp modelId="{E1581126-C74C-5E4F-BA59-9D18FB2B04CC}">
      <dsp:nvSpPr>
        <dsp:cNvPr id="0" name=""/>
        <dsp:cNvSpPr/>
      </dsp:nvSpPr>
      <dsp:spPr>
        <a:xfrm>
          <a:off x="1707681" y="1649080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7F4174-87C2-1147-9D40-E95CE0B67BDF}">
      <dsp:nvSpPr>
        <dsp:cNvPr id="0" name=""/>
        <dsp:cNvSpPr/>
      </dsp:nvSpPr>
      <dsp:spPr>
        <a:xfrm>
          <a:off x="1806460" y="1742920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Controller</a:t>
          </a:r>
          <a:endParaRPr lang="en-US" sz="1100" kern="1200" dirty="0"/>
        </a:p>
      </dsp:txBody>
      <dsp:txXfrm>
        <a:off x="1822994" y="1759454"/>
        <a:ext cx="855943" cy="531454"/>
      </dsp:txXfrm>
    </dsp:sp>
    <dsp:sp modelId="{EA552C23-9C47-4D4F-949F-13051A0AF5F9}">
      <dsp:nvSpPr>
        <dsp:cNvPr id="0" name=""/>
        <dsp:cNvSpPr/>
      </dsp:nvSpPr>
      <dsp:spPr>
        <a:xfrm>
          <a:off x="2794251" y="1649080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E09DB1-A4C0-1C4B-98D8-7E6827461D7C}">
      <dsp:nvSpPr>
        <dsp:cNvPr id="0" name=""/>
        <dsp:cNvSpPr/>
      </dsp:nvSpPr>
      <dsp:spPr>
        <a:xfrm>
          <a:off x="2893030" y="1742920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General Manager</a:t>
          </a:r>
          <a:endParaRPr lang="en-US" sz="1100" kern="1200" dirty="0"/>
        </a:p>
      </dsp:txBody>
      <dsp:txXfrm>
        <a:off x="2909564" y="1759454"/>
        <a:ext cx="855943" cy="531454"/>
      </dsp:txXfrm>
    </dsp:sp>
    <dsp:sp modelId="{02D6F726-1FAC-1343-8206-222A0726E753}">
      <dsp:nvSpPr>
        <dsp:cNvPr id="0" name=""/>
        <dsp:cNvSpPr/>
      </dsp:nvSpPr>
      <dsp:spPr>
        <a:xfrm>
          <a:off x="2250966" y="2472157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C68F21-5B26-5D45-B082-2B6872AB9015}">
      <dsp:nvSpPr>
        <dsp:cNvPr id="0" name=""/>
        <dsp:cNvSpPr/>
      </dsp:nvSpPr>
      <dsp:spPr>
        <a:xfrm>
          <a:off x="2349745" y="2565997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Club House Manager</a:t>
          </a:r>
          <a:endParaRPr lang="en-US" sz="1100" kern="1200" dirty="0"/>
        </a:p>
      </dsp:txBody>
      <dsp:txXfrm>
        <a:off x="2366279" y="2582531"/>
        <a:ext cx="855943" cy="531454"/>
      </dsp:txXfrm>
    </dsp:sp>
    <dsp:sp modelId="{2DEA686B-6CBE-3C40-9787-B7832DDFF95A}">
      <dsp:nvSpPr>
        <dsp:cNvPr id="0" name=""/>
        <dsp:cNvSpPr/>
      </dsp:nvSpPr>
      <dsp:spPr>
        <a:xfrm>
          <a:off x="3337536" y="2472157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3B8E8C-1565-3447-8ED4-09A80F7C850E}">
      <dsp:nvSpPr>
        <dsp:cNvPr id="0" name=""/>
        <dsp:cNvSpPr/>
      </dsp:nvSpPr>
      <dsp:spPr>
        <a:xfrm>
          <a:off x="3436315" y="2565997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Manager F&amp;B</a:t>
          </a:r>
          <a:endParaRPr lang="en-US" sz="1100" kern="1200" dirty="0"/>
        </a:p>
      </dsp:txBody>
      <dsp:txXfrm>
        <a:off x="3452849" y="2582531"/>
        <a:ext cx="855943" cy="531454"/>
      </dsp:txXfrm>
    </dsp:sp>
    <dsp:sp modelId="{8B90A4A7-EBCB-8049-86D7-852EAA1C41AD}">
      <dsp:nvSpPr>
        <dsp:cNvPr id="0" name=""/>
        <dsp:cNvSpPr/>
      </dsp:nvSpPr>
      <dsp:spPr>
        <a:xfrm>
          <a:off x="621111" y="3295234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AEBB8-B7C5-8541-A7C3-2FCAB6AA2681}">
      <dsp:nvSpPr>
        <dsp:cNvPr id="0" name=""/>
        <dsp:cNvSpPr/>
      </dsp:nvSpPr>
      <dsp:spPr>
        <a:xfrm>
          <a:off x="719890" y="3389074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Restaurant Managers</a:t>
          </a:r>
          <a:endParaRPr lang="en-US" sz="1100" kern="1200" dirty="0"/>
        </a:p>
      </dsp:txBody>
      <dsp:txXfrm>
        <a:off x="736424" y="3405608"/>
        <a:ext cx="855943" cy="531454"/>
      </dsp:txXfrm>
    </dsp:sp>
    <dsp:sp modelId="{9C47B40C-0FFD-2A4B-8678-6B6149419306}">
      <dsp:nvSpPr>
        <dsp:cNvPr id="0" name=""/>
        <dsp:cNvSpPr/>
      </dsp:nvSpPr>
      <dsp:spPr>
        <a:xfrm>
          <a:off x="621111" y="4118311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4C8708-0DBB-8945-BF45-AA08CFD3E8E1}">
      <dsp:nvSpPr>
        <dsp:cNvPr id="0" name=""/>
        <dsp:cNvSpPr/>
      </dsp:nvSpPr>
      <dsp:spPr>
        <a:xfrm>
          <a:off x="719890" y="4212151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Dining Team</a:t>
          </a:r>
          <a:endParaRPr lang="en-US" sz="1100" kern="1200" dirty="0"/>
        </a:p>
      </dsp:txBody>
      <dsp:txXfrm>
        <a:off x="736424" y="4228685"/>
        <a:ext cx="855943" cy="531454"/>
      </dsp:txXfrm>
    </dsp:sp>
    <dsp:sp modelId="{90F5595A-D564-5E46-8F1E-A7A08DEEEDDE}">
      <dsp:nvSpPr>
        <dsp:cNvPr id="0" name=""/>
        <dsp:cNvSpPr/>
      </dsp:nvSpPr>
      <dsp:spPr>
        <a:xfrm>
          <a:off x="1707681" y="3295234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0B05E6-530E-564F-BDF7-854037B3C9C9}">
      <dsp:nvSpPr>
        <dsp:cNvPr id="0" name=""/>
        <dsp:cNvSpPr/>
      </dsp:nvSpPr>
      <dsp:spPr>
        <a:xfrm>
          <a:off x="1806460" y="3389074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Executive Chef</a:t>
          </a:r>
          <a:endParaRPr lang="en-US" sz="1100" kern="1200" dirty="0"/>
        </a:p>
      </dsp:txBody>
      <dsp:txXfrm>
        <a:off x="1822994" y="3405608"/>
        <a:ext cx="855943" cy="531454"/>
      </dsp:txXfrm>
    </dsp:sp>
    <dsp:sp modelId="{D3437D4E-B27F-094C-B8E4-2DF616BBFBA1}">
      <dsp:nvSpPr>
        <dsp:cNvPr id="0" name=""/>
        <dsp:cNvSpPr/>
      </dsp:nvSpPr>
      <dsp:spPr>
        <a:xfrm>
          <a:off x="1707681" y="4118311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BCE920-978A-F344-8CD8-5CEF8C00466C}">
      <dsp:nvSpPr>
        <dsp:cNvPr id="0" name=""/>
        <dsp:cNvSpPr/>
      </dsp:nvSpPr>
      <dsp:spPr>
        <a:xfrm>
          <a:off x="1806460" y="4212151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Culinary Team</a:t>
          </a:r>
          <a:endParaRPr lang="en-US" sz="1100" kern="1200" dirty="0"/>
        </a:p>
      </dsp:txBody>
      <dsp:txXfrm>
        <a:off x="1822994" y="4228685"/>
        <a:ext cx="855943" cy="531454"/>
      </dsp:txXfrm>
    </dsp:sp>
    <dsp:sp modelId="{440596B6-38C4-0B42-9533-F2AE277F2D7D}">
      <dsp:nvSpPr>
        <dsp:cNvPr id="0" name=""/>
        <dsp:cNvSpPr/>
      </dsp:nvSpPr>
      <dsp:spPr>
        <a:xfrm>
          <a:off x="2794251" y="3295234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09BC22-8F8E-014B-B57B-69FB22F1347A}">
      <dsp:nvSpPr>
        <dsp:cNvPr id="0" name=""/>
        <dsp:cNvSpPr/>
      </dsp:nvSpPr>
      <dsp:spPr>
        <a:xfrm>
          <a:off x="2893030" y="3389074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Executive Steward</a:t>
          </a:r>
          <a:endParaRPr lang="en-US" sz="1100" kern="1200" dirty="0"/>
        </a:p>
      </dsp:txBody>
      <dsp:txXfrm>
        <a:off x="2909564" y="3405608"/>
        <a:ext cx="855943" cy="531454"/>
      </dsp:txXfrm>
    </dsp:sp>
    <dsp:sp modelId="{B69ED8E7-29B6-F94A-966A-48A376C8EA5E}">
      <dsp:nvSpPr>
        <dsp:cNvPr id="0" name=""/>
        <dsp:cNvSpPr/>
      </dsp:nvSpPr>
      <dsp:spPr>
        <a:xfrm>
          <a:off x="2794251" y="4118311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E85827-B62B-4949-B845-7E93EB1AD6CF}">
      <dsp:nvSpPr>
        <dsp:cNvPr id="0" name=""/>
        <dsp:cNvSpPr/>
      </dsp:nvSpPr>
      <dsp:spPr>
        <a:xfrm>
          <a:off x="2893030" y="4212151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Dish Washers</a:t>
          </a:r>
          <a:endParaRPr lang="en-US" sz="1100" kern="1200" dirty="0"/>
        </a:p>
      </dsp:txBody>
      <dsp:txXfrm>
        <a:off x="2909564" y="4228685"/>
        <a:ext cx="855943" cy="531454"/>
      </dsp:txXfrm>
    </dsp:sp>
    <dsp:sp modelId="{63221017-3FFF-2F41-8861-1E7F45CAE327}">
      <dsp:nvSpPr>
        <dsp:cNvPr id="0" name=""/>
        <dsp:cNvSpPr/>
      </dsp:nvSpPr>
      <dsp:spPr>
        <a:xfrm>
          <a:off x="3880821" y="3295234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622A3F-DE44-CD4D-8446-24CA9D43EBDA}">
      <dsp:nvSpPr>
        <dsp:cNvPr id="0" name=""/>
        <dsp:cNvSpPr/>
      </dsp:nvSpPr>
      <dsp:spPr>
        <a:xfrm>
          <a:off x="3979600" y="3389074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Catering sales</a:t>
          </a:r>
          <a:endParaRPr lang="en-US" sz="1100" kern="1200" dirty="0"/>
        </a:p>
      </dsp:txBody>
      <dsp:txXfrm>
        <a:off x="3996134" y="3405608"/>
        <a:ext cx="855943" cy="531454"/>
      </dsp:txXfrm>
    </dsp:sp>
    <dsp:sp modelId="{CAE9268F-4AD5-3145-8B89-B0CA5091CC8D}">
      <dsp:nvSpPr>
        <dsp:cNvPr id="0" name=""/>
        <dsp:cNvSpPr/>
      </dsp:nvSpPr>
      <dsp:spPr>
        <a:xfrm>
          <a:off x="4967391" y="3295234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C0FB75-A333-F141-A87E-304A15AED105}">
      <dsp:nvSpPr>
        <dsp:cNvPr id="0" name=""/>
        <dsp:cNvSpPr/>
      </dsp:nvSpPr>
      <dsp:spPr>
        <a:xfrm>
          <a:off x="5066170" y="3389074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Banquet Manager</a:t>
          </a:r>
          <a:endParaRPr lang="en-US" sz="1100" kern="1200" dirty="0"/>
        </a:p>
      </dsp:txBody>
      <dsp:txXfrm>
        <a:off x="5082704" y="3405608"/>
        <a:ext cx="855943" cy="531454"/>
      </dsp:txXfrm>
    </dsp:sp>
    <dsp:sp modelId="{04892372-AEC1-064A-9B49-1B4BAA809C59}">
      <dsp:nvSpPr>
        <dsp:cNvPr id="0" name=""/>
        <dsp:cNvSpPr/>
      </dsp:nvSpPr>
      <dsp:spPr>
        <a:xfrm>
          <a:off x="4967391" y="4118311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56E54C-4AE1-724B-A627-2341448C96E6}">
      <dsp:nvSpPr>
        <dsp:cNvPr id="0" name=""/>
        <dsp:cNvSpPr/>
      </dsp:nvSpPr>
      <dsp:spPr>
        <a:xfrm>
          <a:off x="5066170" y="4212151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Service staff</a:t>
          </a:r>
          <a:endParaRPr lang="en-US" sz="1100" kern="1200" dirty="0"/>
        </a:p>
      </dsp:txBody>
      <dsp:txXfrm>
        <a:off x="5082704" y="4228685"/>
        <a:ext cx="855943" cy="531454"/>
      </dsp:txXfrm>
    </dsp:sp>
    <dsp:sp modelId="{6024D198-C9B6-8245-989C-2DB4FA683436}">
      <dsp:nvSpPr>
        <dsp:cNvPr id="0" name=""/>
        <dsp:cNvSpPr/>
      </dsp:nvSpPr>
      <dsp:spPr>
        <a:xfrm>
          <a:off x="6053961" y="3295234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5B66D6-E0A0-1547-AFBD-C4814989751B}">
      <dsp:nvSpPr>
        <dsp:cNvPr id="0" name=""/>
        <dsp:cNvSpPr/>
      </dsp:nvSpPr>
      <dsp:spPr>
        <a:xfrm>
          <a:off x="6152740" y="3389074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Bar Manager</a:t>
          </a:r>
          <a:endParaRPr lang="en-US" sz="1100" kern="1200" dirty="0"/>
        </a:p>
      </dsp:txBody>
      <dsp:txXfrm>
        <a:off x="6169274" y="3405608"/>
        <a:ext cx="855943" cy="531454"/>
      </dsp:txXfrm>
    </dsp:sp>
    <dsp:sp modelId="{A59868C6-3819-454F-9ED7-BEE7FB0769DA}">
      <dsp:nvSpPr>
        <dsp:cNvPr id="0" name=""/>
        <dsp:cNvSpPr/>
      </dsp:nvSpPr>
      <dsp:spPr>
        <a:xfrm>
          <a:off x="6053961" y="4118311"/>
          <a:ext cx="889011" cy="564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7AABEE-DB5E-2E48-9987-8639991F821F}">
      <dsp:nvSpPr>
        <dsp:cNvPr id="0" name=""/>
        <dsp:cNvSpPr/>
      </dsp:nvSpPr>
      <dsp:spPr>
        <a:xfrm>
          <a:off x="6152740" y="4212151"/>
          <a:ext cx="889011" cy="56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Bartenders/Servers</a:t>
          </a:r>
          <a:endParaRPr lang="en-US" sz="1100" kern="1200" dirty="0"/>
        </a:p>
      </dsp:txBody>
      <dsp:txXfrm>
        <a:off x="6169274" y="4228685"/>
        <a:ext cx="855943" cy="5314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770FC-F8C5-0A4A-BAC0-B3599A2905A3}">
      <dsp:nvSpPr>
        <dsp:cNvPr id="0" name=""/>
        <dsp:cNvSpPr/>
      </dsp:nvSpPr>
      <dsp:spPr>
        <a:xfrm>
          <a:off x="6628185" y="2787526"/>
          <a:ext cx="517046" cy="246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87"/>
              </a:lnTo>
              <a:lnTo>
                <a:pt x="517046" y="167687"/>
              </a:lnTo>
              <a:lnTo>
                <a:pt x="517046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ACD0A-AE70-4C4D-BE04-F6E4869E221F}">
      <dsp:nvSpPr>
        <dsp:cNvPr id="0" name=""/>
        <dsp:cNvSpPr/>
      </dsp:nvSpPr>
      <dsp:spPr>
        <a:xfrm>
          <a:off x="6111138" y="2787526"/>
          <a:ext cx="517046" cy="246067"/>
        </a:xfrm>
        <a:custGeom>
          <a:avLst/>
          <a:gdLst/>
          <a:ahLst/>
          <a:cxnLst/>
          <a:rect l="0" t="0" r="0" b="0"/>
          <a:pathLst>
            <a:path>
              <a:moveTo>
                <a:pt x="517046" y="0"/>
              </a:moveTo>
              <a:lnTo>
                <a:pt x="517046" y="167687"/>
              </a:lnTo>
              <a:lnTo>
                <a:pt x="0" y="167687"/>
              </a:lnTo>
              <a:lnTo>
                <a:pt x="0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CC9D6-F04A-1D40-A695-C9FB69A4E8DB}">
      <dsp:nvSpPr>
        <dsp:cNvPr id="0" name=""/>
        <dsp:cNvSpPr/>
      </dsp:nvSpPr>
      <dsp:spPr>
        <a:xfrm>
          <a:off x="5594091" y="2004200"/>
          <a:ext cx="1034093" cy="246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87"/>
              </a:lnTo>
              <a:lnTo>
                <a:pt x="1034093" y="167687"/>
              </a:lnTo>
              <a:lnTo>
                <a:pt x="1034093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4B025-DEA2-404A-BCC1-D640A598F31A}">
      <dsp:nvSpPr>
        <dsp:cNvPr id="0" name=""/>
        <dsp:cNvSpPr/>
      </dsp:nvSpPr>
      <dsp:spPr>
        <a:xfrm>
          <a:off x="5548371" y="2004200"/>
          <a:ext cx="91440" cy="2460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C85E4-B1A4-6547-8C0D-CD485B6DBAA8}">
      <dsp:nvSpPr>
        <dsp:cNvPr id="0" name=""/>
        <dsp:cNvSpPr/>
      </dsp:nvSpPr>
      <dsp:spPr>
        <a:xfrm>
          <a:off x="4559998" y="2004200"/>
          <a:ext cx="1034093" cy="246067"/>
        </a:xfrm>
        <a:custGeom>
          <a:avLst/>
          <a:gdLst/>
          <a:ahLst/>
          <a:cxnLst/>
          <a:rect l="0" t="0" r="0" b="0"/>
          <a:pathLst>
            <a:path>
              <a:moveTo>
                <a:pt x="1034093" y="0"/>
              </a:moveTo>
              <a:lnTo>
                <a:pt x="1034093" y="167687"/>
              </a:lnTo>
              <a:lnTo>
                <a:pt x="0" y="167687"/>
              </a:lnTo>
              <a:lnTo>
                <a:pt x="0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1561D-BA98-A745-A713-75D0B94703C7}">
      <dsp:nvSpPr>
        <dsp:cNvPr id="0" name=""/>
        <dsp:cNvSpPr/>
      </dsp:nvSpPr>
      <dsp:spPr>
        <a:xfrm>
          <a:off x="3784427" y="1220874"/>
          <a:ext cx="1809664" cy="246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87"/>
              </a:lnTo>
              <a:lnTo>
                <a:pt x="1809664" y="167687"/>
              </a:lnTo>
              <a:lnTo>
                <a:pt x="1809664" y="2460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663C8-254A-8342-8441-EF0D5654D9B4}">
      <dsp:nvSpPr>
        <dsp:cNvPr id="0" name=""/>
        <dsp:cNvSpPr/>
      </dsp:nvSpPr>
      <dsp:spPr>
        <a:xfrm>
          <a:off x="3480184" y="2787526"/>
          <a:ext cx="91440" cy="2460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10B4B-1A2A-6641-98A5-450B0D670189}">
      <dsp:nvSpPr>
        <dsp:cNvPr id="0" name=""/>
        <dsp:cNvSpPr/>
      </dsp:nvSpPr>
      <dsp:spPr>
        <a:xfrm>
          <a:off x="1974763" y="2004200"/>
          <a:ext cx="1551140" cy="246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87"/>
              </a:lnTo>
              <a:lnTo>
                <a:pt x="1551140" y="167687"/>
              </a:lnTo>
              <a:lnTo>
                <a:pt x="1551140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F2A27-17E7-CB46-B09E-23B67329D0DA}">
      <dsp:nvSpPr>
        <dsp:cNvPr id="0" name=""/>
        <dsp:cNvSpPr/>
      </dsp:nvSpPr>
      <dsp:spPr>
        <a:xfrm>
          <a:off x="1974763" y="2004200"/>
          <a:ext cx="517046" cy="246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87"/>
              </a:lnTo>
              <a:lnTo>
                <a:pt x="517046" y="167687"/>
              </a:lnTo>
              <a:lnTo>
                <a:pt x="517046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B016B-C19F-E143-90B7-2E21D04622E1}">
      <dsp:nvSpPr>
        <dsp:cNvPr id="0" name=""/>
        <dsp:cNvSpPr/>
      </dsp:nvSpPr>
      <dsp:spPr>
        <a:xfrm>
          <a:off x="1457716" y="2787526"/>
          <a:ext cx="1034093" cy="246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87"/>
              </a:lnTo>
              <a:lnTo>
                <a:pt x="1034093" y="167687"/>
              </a:lnTo>
              <a:lnTo>
                <a:pt x="1034093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DBEDA-C371-B647-A218-DF8DC342224E}">
      <dsp:nvSpPr>
        <dsp:cNvPr id="0" name=""/>
        <dsp:cNvSpPr/>
      </dsp:nvSpPr>
      <dsp:spPr>
        <a:xfrm>
          <a:off x="1411996" y="2787526"/>
          <a:ext cx="91440" cy="2460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185C9-466C-364C-85FA-AED653D872B0}">
      <dsp:nvSpPr>
        <dsp:cNvPr id="0" name=""/>
        <dsp:cNvSpPr/>
      </dsp:nvSpPr>
      <dsp:spPr>
        <a:xfrm>
          <a:off x="423622" y="2787526"/>
          <a:ext cx="1034093" cy="246067"/>
        </a:xfrm>
        <a:custGeom>
          <a:avLst/>
          <a:gdLst/>
          <a:ahLst/>
          <a:cxnLst/>
          <a:rect l="0" t="0" r="0" b="0"/>
          <a:pathLst>
            <a:path>
              <a:moveTo>
                <a:pt x="1034093" y="0"/>
              </a:moveTo>
              <a:lnTo>
                <a:pt x="1034093" y="167687"/>
              </a:lnTo>
              <a:lnTo>
                <a:pt x="0" y="167687"/>
              </a:lnTo>
              <a:lnTo>
                <a:pt x="0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845D6-868E-E04F-876D-6D56992A6993}">
      <dsp:nvSpPr>
        <dsp:cNvPr id="0" name=""/>
        <dsp:cNvSpPr/>
      </dsp:nvSpPr>
      <dsp:spPr>
        <a:xfrm>
          <a:off x="1457716" y="2004200"/>
          <a:ext cx="517046" cy="246067"/>
        </a:xfrm>
        <a:custGeom>
          <a:avLst/>
          <a:gdLst/>
          <a:ahLst/>
          <a:cxnLst/>
          <a:rect l="0" t="0" r="0" b="0"/>
          <a:pathLst>
            <a:path>
              <a:moveTo>
                <a:pt x="517046" y="0"/>
              </a:moveTo>
              <a:lnTo>
                <a:pt x="517046" y="167687"/>
              </a:lnTo>
              <a:lnTo>
                <a:pt x="0" y="167687"/>
              </a:lnTo>
              <a:lnTo>
                <a:pt x="0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C93BD-AEFF-8844-91F4-2A09BE585DEB}">
      <dsp:nvSpPr>
        <dsp:cNvPr id="0" name=""/>
        <dsp:cNvSpPr/>
      </dsp:nvSpPr>
      <dsp:spPr>
        <a:xfrm>
          <a:off x="423622" y="2004200"/>
          <a:ext cx="1551140" cy="246067"/>
        </a:xfrm>
        <a:custGeom>
          <a:avLst/>
          <a:gdLst/>
          <a:ahLst/>
          <a:cxnLst/>
          <a:rect l="0" t="0" r="0" b="0"/>
          <a:pathLst>
            <a:path>
              <a:moveTo>
                <a:pt x="1551140" y="0"/>
              </a:moveTo>
              <a:lnTo>
                <a:pt x="1551140" y="167687"/>
              </a:lnTo>
              <a:lnTo>
                <a:pt x="0" y="167687"/>
              </a:lnTo>
              <a:lnTo>
                <a:pt x="0" y="2460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9CEC4-3772-EA45-B380-D94FBA891689}">
      <dsp:nvSpPr>
        <dsp:cNvPr id="0" name=""/>
        <dsp:cNvSpPr/>
      </dsp:nvSpPr>
      <dsp:spPr>
        <a:xfrm>
          <a:off x="1974763" y="1220874"/>
          <a:ext cx="1809664" cy="246067"/>
        </a:xfrm>
        <a:custGeom>
          <a:avLst/>
          <a:gdLst/>
          <a:ahLst/>
          <a:cxnLst/>
          <a:rect l="0" t="0" r="0" b="0"/>
          <a:pathLst>
            <a:path>
              <a:moveTo>
                <a:pt x="1809664" y="0"/>
              </a:moveTo>
              <a:lnTo>
                <a:pt x="1809664" y="167687"/>
              </a:lnTo>
              <a:lnTo>
                <a:pt x="0" y="167687"/>
              </a:lnTo>
              <a:lnTo>
                <a:pt x="0" y="2460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EDA03-8757-8049-9839-7B9E88442367}">
      <dsp:nvSpPr>
        <dsp:cNvPr id="0" name=""/>
        <dsp:cNvSpPr/>
      </dsp:nvSpPr>
      <dsp:spPr>
        <a:xfrm>
          <a:off x="3361389" y="683615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6AEED2-09ED-F942-AFD6-C624B1AB8AC5}">
      <dsp:nvSpPr>
        <dsp:cNvPr id="0" name=""/>
        <dsp:cNvSpPr/>
      </dsp:nvSpPr>
      <dsp:spPr>
        <a:xfrm>
          <a:off x="3455397" y="772923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</a:t>
          </a:r>
          <a:endParaRPr lang="en-US" sz="800" kern="1200" dirty="0"/>
        </a:p>
      </dsp:txBody>
      <dsp:txXfrm>
        <a:off x="3471133" y="788659"/>
        <a:ext cx="814604" cy="505786"/>
      </dsp:txXfrm>
    </dsp:sp>
    <dsp:sp modelId="{61A4188E-C206-EF47-B323-6C6BBF592194}">
      <dsp:nvSpPr>
        <dsp:cNvPr id="0" name=""/>
        <dsp:cNvSpPr/>
      </dsp:nvSpPr>
      <dsp:spPr>
        <a:xfrm>
          <a:off x="1551725" y="1466941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6E5915-01C2-4D44-B58B-CE62ECB2B498}">
      <dsp:nvSpPr>
        <dsp:cNvPr id="0" name=""/>
        <dsp:cNvSpPr/>
      </dsp:nvSpPr>
      <dsp:spPr>
        <a:xfrm>
          <a:off x="1645733" y="1556249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Assistant Director, Production</a:t>
          </a:r>
          <a:endParaRPr lang="en-US" sz="800" kern="1200" dirty="0"/>
        </a:p>
      </dsp:txBody>
      <dsp:txXfrm>
        <a:off x="1661469" y="1571985"/>
        <a:ext cx="814604" cy="505786"/>
      </dsp:txXfrm>
    </dsp:sp>
    <dsp:sp modelId="{64EAF299-F6A3-9D41-9E48-2D320CE291F7}">
      <dsp:nvSpPr>
        <dsp:cNvPr id="0" name=""/>
        <dsp:cNvSpPr/>
      </dsp:nvSpPr>
      <dsp:spPr>
        <a:xfrm>
          <a:off x="584" y="2250267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68B3F2-890F-F34C-B585-520461C303D6}">
      <dsp:nvSpPr>
        <dsp:cNvPr id="0" name=""/>
        <dsp:cNvSpPr/>
      </dsp:nvSpPr>
      <dsp:spPr>
        <a:xfrm>
          <a:off x="94593" y="2339575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PT Supervisor</a:t>
          </a:r>
          <a:endParaRPr lang="en-US" sz="800" kern="1200" dirty="0"/>
        </a:p>
      </dsp:txBody>
      <dsp:txXfrm>
        <a:off x="110329" y="2355311"/>
        <a:ext cx="814604" cy="505786"/>
      </dsp:txXfrm>
    </dsp:sp>
    <dsp:sp modelId="{B0537B29-CA1E-314F-823D-A780133DA382}">
      <dsp:nvSpPr>
        <dsp:cNvPr id="0" name=""/>
        <dsp:cNvSpPr/>
      </dsp:nvSpPr>
      <dsp:spPr>
        <a:xfrm>
          <a:off x="1034678" y="2250267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834BE9-9D3F-7542-A2AA-5CD89C02913A}">
      <dsp:nvSpPr>
        <dsp:cNvPr id="0" name=""/>
        <dsp:cNvSpPr/>
      </dsp:nvSpPr>
      <dsp:spPr>
        <a:xfrm>
          <a:off x="1128686" y="2339575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Production Supervisor</a:t>
          </a:r>
          <a:endParaRPr lang="en-US" sz="800" kern="1200" dirty="0"/>
        </a:p>
      </dsp:txBody>
      <dsp:txXfrm>
        <a:off x="1144422" y="2355311"/>
        <a:ext cx="814604" cy="505786"/>
      </dsp:txXfrm>
    </dsp:sp>
    <dsp:sp modelId="{2F56A423-C5D3-9946-8C0B-83C0D6A339A8}">
      <dsp:nvSpPr>
        <dsp:cNvPr id="0" name=""/>
        <dsp:cNvSpPr/>
      </dsp:nvSpPr>
      <dsp:spPr>
        <a:xfrm>
          <a:off x="584" y="3033593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6773C2-8B87-2D4A-8A6A-45B48E2260DC}">
      <dsp:nvSpPr>
        <dsp:cNvPr id="0" name=""/>
        <dsp:cNvSpPr/>
      </dsp:nvSpPr>
      <dsp:spPr>
        <a:xfrm>
          <a:off x="94593" y="3122901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Production Staff</a:t>
          </a:r>
          <a:endParaRPr lang="en-US" sz="800" kern="1200" dirty="0"/>
        </a:p>
      </dsp:txBody>
      <dsp:txXfrm>
        <a:off x="110329" y="3138637"/>
        <a:ext cx="814604" cy="505786"/>
      </dsp:txXfrm>
    </dsp:sp>
    <dsp:sp modelId="{60AECFE1-8C62-C84C-9799-31CF0F218697}">
      <dsp:nvSpPr>
        <dsp:cNvPr id="0" name=""/>
        <dsp:cNvSpPr/>
      </dsp:nvSpPr>
      <dsp:spPr>
        <a:xfrm>
          <a:off x="1034678" y="3033593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7BB8AB-7220-0F4A-8C10-E8654B0F97B7}">
      <dsp:nvSpPr>
        <dsp:cNvPr id="0" name=""/>
        <dsp:cNvSpPr/>
      </dsp:nvSpPr>
      <dsp:spPr>
        <a:xfrm>
          <a:off x="1128686" y="3122901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Ingredient control</a:t>
          </a:r>
          <a:endParaRPr lang="en-US" sz="800" kern="1200" dirty="0"/>
        </a:p>
      </dsp:txBody>
      <dsp:txXfrm>
        <a:off x="1144422" y="3138637"/>
        <a:ext cx="814604" cy="505786"/>
      </dsp:txXfrm>
    </dsp:sp>
    <dsp:sp modelId="{66CCBDD9-FEE9-254A-94A1-C1F5A0A6074F}">
      <dsp:nvSpPr>
        <dsp:cNvPr id="0" name=""/>
        <dsp:cNvSpPr/>
      </dsp:nvSpPr>
      <dsp:spPr>
        <a:xfrm>
          <a:off x="2068772" y="3033593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083927-00FB-BF4D-A2E3-8EE334C03E7C}">
      <dsp:nvSpPr>
        <dsp:cNvPr id="0" name=""/>
        <dsp:cNvSpPr/>
      </dsp:nvSpPr>
      <dsp:spPr>
        <a:xfrm>
          <a:off x="2162780" y="3122901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Sanitation staff</a:t>
          </a:r>
          <a:endParaRPr lang="en-US" sz="800" kern="1200" dirty="0"/>
        </a:p>
      </dsp:txBody>
      <dsp:txXfrm>
        <a:off x="2178516" y="3138637"/>
        <a:ext cx="814604" cy="505786"/>
      </dsp:txXfrm>
    </dsp:sp>
    <dsp:sp modelId="{0A2A4450-A1B3-C04A-BDC9-C91C3CC85892}">
      <dsp:nvSpPr>
        <dsp:cNvPr id="0" name=""/>
        <dsp:cNvSpPr/>
      </dsp:nvSpPr>
      <dsp:spPr>
        <a:xfrm>
          <a:off x="2068772" y="2250267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E61655-B24B-8F40-B810-7C2315F230CA}">
      <dsp:nvSpPr>
        <dsp:cNvPr id="0" name=""/>
        <dsp:cNvSpPr/>
      </dsp:nvSpPr>
      <dsp:spPr>
        <a:xfrm>
          <a:off x="2162780" y="2339575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Special Functions Host</a:t>
          </a:r>
          <a:endParaRPr lang="en-US" sz="800" kern="1200" dirty="0"/>
        </a:p>
      </dsp:txBody>
      <dsp:txXfrm>
        <a:off x="2178516" y="2355311"/>
        <a:ext cx="814604" cy="505786"/>
      </dsp:txXfrm>
    </dsp:sp>
    <dsp:sp modelId="{90E44B5B-7894-4743-9C7C-10441322DFA5}">
      <dsp:nvSpPr>
        <dsp:cNvPr id="0" name=""/>
        <dsp:cNvSpPr/>
      </dsp:nvSpPr>
      <dsp:spPr>
        <a:xfrm>
          <a:off x="3102865" y="2250267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6566F4-3521-DB4B-9847-BDFD1231FFCF}">
      <dsp:nvSpPr>
        <dsp:cNvPr id="0" name=""/>
        <dsp:cNvSpPr/>
      </dsp:nvSpPr>
      <dsp:spPr>
        <a:xfrm>
          <a:off x="3196874" y="2339575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Lead Cafeteria server (supervisor)</a:t>
          </a:r>
          <a:endParaRPr lang="en-US" sz="800" kern="1200" dirty="0"/>
        </a:p>
      </dsp:txBody>
      <dsp:txXfrm>
        <a:off x="3212610" y="2355311"/>
        <a:ext cx="814604" cy="505786"/>
      </dsp:txXfrm>
    </dsp:sp>
    <dsp:sp modelId="{02243B6C-DB08-E64C-A80F-96E094519868}">
      <dsp:nvSpPr>
        <dsp:cNvPr id="0" name=""/>
        <dsp:cNvSpPr/>
      </dsp:nvSpPr>
      <dsp:spPr>
        <a:xfrm>
          <a:off x="3102865" y="3033593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723B79-C1FD-DA44-BE3F-E7C00E7532BE}">
      <dsp:nvSpPr>
        <dsp:cNvPr id="0" name=""/>
        <dsp:cNvSpPr/>
      </dsp:nvSpPr>
      <dsp:spPr>
        <a:xfrm>
          <a:off x="3196874" y="3122901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Servers &amp; Cashiers</a:t>
          </a:r>
          <a:endParaRPr lang="en-US" sz="800" kern="1200" dirty="0"/>
        </a:p>
      </dsp:txBody>
      <dsp:txXfrm>
        <a:off x="3212610" y="3138637"/>
        <a:ext cx="814604" cy="505786"/>
      </dsp:txXfrm>
    </dsp:sp>
    <dsp:sp modelId="{2F17BE47-9F95-6646-AEA0-5EC036989C74}">
      <dsp:nvSpPr>
        <dsp:cNvPr id="0" name=""/>
        <dsp:cNvSpPr/>
      </dsp:nvSpPr>
      <dsp:spPr>
        <a:xfrm>
          <a:off x="5171053" y="1466941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DD2C5C-BE61-5049-9090-7E2C828B6B37}">
      <dsp:nvSpPr>
        <dsp:cNvPr id="0" name=""/>
        <dsp:cNvSpPr/>
      </dsp:nvSpPr>
      <dsp:spPr>
        <a:xfrm>
          <a:off x="5265061" y="1556249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Assistant Director, Patient Services (Rooms)</a:t>
          </a:r>
          <a:endParaRPr lang="en-US" sz="800" kern="1200" dirty="0"/>
        </a:p>
      </dsp:txBody>
      <dsp:txXfrm>
        <a:off x="5280797" y="1571985"/>
        <a:ext cx="814604" cy="505786"/>
      </dsp:txXfrm>
    </dsp:sp>
    <dsp:sp modelId="{6E040C34-0FD2-904A-A3A8-2D668BF571E9}">
      <dsp:nvSpPr>
        <dsp:cNvPr id="0" name=""/>
        <dsp:cNvSpPr/>
      </dsp:nvSpPr>
      <dsp:spPr>
        <a:xfrm>
          <a:off x="4136959" y="2250267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217369-CF76-2341-82E0-6543000E798D}">
      <dsp:nvSpPr>
        <dsp:cNvPr id="0" name=""/>
        <dsp:cNvSpPr/>
      </dsp:nvSpPr>
      <dsp:spPr>
        <a:xfrm>
          <a:off x="4230968" y="2339575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PT supervisor</a:t>
          </a:r>
          <a:endParaRPr lang="en-US" sz="800" kern="1200" dirty="0"/>
        </a:p>
      </dsp:txBody>
      <dsp:txXfrm>
        <a:off x="4246704" y="2355311"/>
        <a:ext cx="814604" cy="505786"/>
      </dsp:txXfrm>
    </dsp:sp>
    <dsp:sp modelId="{197C2ACD-88C6-554D-B84A-9382D8537B3D}">
      <dsp:nvSpPr>
        <dsp:cNvPr id="0" name=""/>
        <dsp:cNvSpPr/>
      </dsp:nvSpPr>
      <dsp:spPr>
        <a:xfrm>
          <a:off x="5171053" y="2250267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519F54-9ED7-D543-9E51-DA14F3320217}">
      <dsp:nvSpPr>
        <dsp:cNvPr id="0" name=""/>
        <dsp:cNvSpPr/>
      </dsp:nvSpPr>
      <dsp:spPr>
        <a:xfrm>
          <a:off x="5265061" y="2339575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Dietitians</a:t>
          </a:r>
          <a:endParaRPr lang="en-US" sz="800" kern="1200" dirty="0"/>
        </a:p>
      </dsp:txBody>
      <dsp:txXfrm>
        <a:off x="5280797" y="2355311"/>
        <a:ext cx="814604" cy="505786"/>
      </dsp:txXfrm>
    </dsp:sp>
    <dsp:sp modelId="{3A9CF13D-8DCE-D949-A0EB-4B6D38E5D789}">
      <dsp:nvSpPr>
        <dsp:cNvPr id="0" name=""/>
        <dsp:cNvSpPr/>
      </dsp:nvSpPr>
      <dsp:spPr>
        <a:xfrm>
          <a:off x="6205147" y="2250267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7C3166-24EF-434D-8A99-61986A42BF11}">
      <dsp:nvSpPr>
        <dsp:cNvPr id="0" name=""/>
        <dsp:cNvSpPr/>
      </dsp:nvSpPr>
      <dsp:spPr>
        <a:xfrm>
          <a:off x="6299155" y="2339575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Tray line Supervisor</a:t>
          </a:r>
          <a:endParaRPr lang="en-US" sz="800" kern="1200" dirty="0"/>
        </a:p>
      </dsp:txBody>
      <dsp:txXfrm>
        <a:off x="6314891" y="2355311"/>
        <a:ext cx="814604" cy="505786"/>
      </dsp:txXfrm>
    </dsp:sp>
    <dsp:sp modelId="{3954E6B1-676B-0A49-8CBE-C09F190488BC}">
      <dsp:nvSpPr>
        <dsp:cNvPr id="0" name=""/>
        <dsp:cNvSpPr/>
      </dsp:nvSpPr>
      <dsp:spPr>
        <a:xfrm>
          <a:off x="5688100" y="3033593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915042-EA67-EA43-9379-F4D554E23E17}">
      <dsp:nvSpPr>
        <dsp:cNvPr id="0" name=""/>
        <dsp:cNvSpPr/>
      </dsp:nvSpPr>
      <dsp:spPr>
        <a:xfrm>
          <a:off x="5782108" y="3122901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Line aides</a:t>
          </a:r>
          <a:endParaRPr lang="en-US" sz="800" kern="1200" dirty="0"/>
        </a:p>
      </dsp:txBody>
      <dsp:txXfrm>
        <a:off x="5797844" y="3138637"/>
        <a:ext cx="814604" cy="505786"/>
      </dsp:txXfrm>
    </dsp:sp>
    <dsp:sp modelId="{99E23C93-C3E2-0A4F-B85A-DDD6D8A9A5B1}">
      <dsp:nvSpPr>
        <dsp:cNvPr id="0" name=""/>
        <dsp:cNvSpPr/>
      </dsp:nvSpPr>
      <dsp:spPr>
        <a:xfrm>
          <a:off x="6722194" y="3033593"/>
          <a:ext cx="846076" cy="537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D95FD4-8DED-654D-8011-E3370A3056C1}">
      <dsp:nvSpPr>
        <dsp:cNvPr id="0" name=""/>
        <dsp:cNvSpPr/>
      </dsp:nvSpPr>
      <dsp:spPr>
        <a:xfrm>
          <a:off x="6816202" y="3122901"/>
          <a:ext cx="846076" cy="53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Galley technicians</a:t>
          </a:r>
          <a:endParaRPr lang="en-US" sz="800" kern="1200" dirty="0"/>
        </a:p>
      </dsp:txBody>
      <dsp:txXfrm>
        <a:off x="6831938" y="3138637"/>
        <a:ext cx="814604" cy="505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AAE28-4DFB-DA4E-A090-CDDD98D90A76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5EF6B-2612-D54D-9DC1-E3831E3F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1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Chefs</a:t>
            </a:r>
            <a:r>
              <a:rPr lang="en-US" baseline="0" dirty="0" smtClean="0"/>
              <a:t> can supervise any number of </a:t>
            </a:r>
            <a:r>
              <a:rPr lang="en-US" baseline="0" dirty="0" err="1" smtClean="0"/>
              <a:t>speciaties</a:t>
            </a:r>
            <a:endParaRPr lang="en-US" baseline="0" dirty="0" smtClean="0"/>
          </a:p>
          <a:p>
            <a:r>
              <a:rPr lang="en-US" baseline="0" dirty="0" smtClean="0"/>
              <a:t>	Banquet, Pastry, </a:t>
            </a:r>
            <a:r>
              <a:rPr lang="en-US" baseline="0" dirty="0" err="1" smtClean="0"/>
              <a:t>Garde</a:t>
            </a:r>
            <a:r>
              <a:rPr lang="en-US" baseline="0" dirty="0" smtClean="0"/>
              <a:t> Manger,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Stewards typically also oversee the dish room and cleaners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5EF6B-2612-D54D-9DC1-E3831E3F03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0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Manager</a:t>
            </a:r>
            <a:r>
              <a:rPr lang="en-US" baseline="0" dirty="0" smtClean="0"/>
              <a:t> duties include:</a:t>
            </a:r>
          </a:p>
          <a:p>
            <a:r>
              <a:rPr lang="en-US" baseline="0" dirty="0" smtClean="0"/>
              <a:t>Making sure the restaurant is ready to open</a:t>
            </a:r>
          </a:p>
          <a:p>
            <a:r>
              <a:rPr lang="en-US" baseline="0" dirty="0" smtClean="0"/>
              <a:t>Schedules</a:t>
            </a:r>
          </a:p>
          <a:p>
            <a:r>
              <a:rPr lang="en-US" baseline="0" dirty="0" smtClean="0"/>
              <a:t>Table assignment</a:t>
            </a:r>
          </a:p>
          <a:p>
            <a:r>
              <a:rPr lang="en-US" baseline="0" dirty="0" smtClean="0"/>
              <a:t>Evaluating employees</a:t>
            </a:r>
          </a:p>
          <a:p>
            <a:r>
              <a:rPr lang="en-US" baseline="0" dirty="0" smtClean="0"/>
              <a:t>Special services</a:t>
            </a:r>
          </a:p>
          <a:p>
            <a:r>
              <a:rPr lang="en-US" baseline="0" dirty="0" smtClean="0"/>
              <a:t>Reporting</a:t>
            </a:r>
          </a:p>
          <a:p>
            <a:r>
              <a:rPr lang="en-US" baseline="0" dirty="0" smtClean="0"/>
              <a:t>“situations” – drunks, celebrities, etc.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Mise</a:t>
            </a:r>
            <a:r>
              <a:rPr lang="en-US" baseline="0" dirty="0" smtClean="0"/>
              <a:t> en place – also know as </a:t>
            </a:r>
            <a:r>
              <a:rPr lang="en-US" baseline="0" dirty="0" err="1" smtClean="0"/>
              <a:t>sidework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Non Commercial operations – cafeterias,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 will have different positions or names for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5EF6B-2612-D54D-9DC1-E3831E3F03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35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Flat organizational</a:t>
            </a:r>
            <a:r>
              <a:rPr lang="en-US" baseline="0" dirty="0" smtClean="0"/>
              <a:t> structure can be applied to larger structures, such as hotels – by creating (IBUs) Independent Business Units. (Discuss advantages/disadvantages)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5EF6B-2612-D54D-9DC1-E3831E3F03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78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College</a:t>
            </a:r>
            <a:r>
              <a:rPr lang="en-US" baseline="0" dirty="0" smtClean="0"/>
              <a:t> residence halls – quite dated unless you are going to Princeton!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5EF6B-2612-D54D-9DC1-E3831E3F03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59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Manage</a:t>
            </a:r>
            <a:r>
              <a:rPr lang="en-US" baseline="0" dirty="0" smtClean="0"/>
              <a:t> a Business $22 million dollar in revenue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5EF6B-2612-D54D-9DC1-E3831E3F03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4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and Beverage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two : Structure of Food and Beverage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85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Charts</a:t>
            </a:r>
            <a:endParaRPr lang="en-US" dirty="0"/>
          </a:p>
        </p:txBody>
      </p:sp>
      <p:pic>
        <p:nvPicPr>
          <p:cNvPr id="4" name="Content Placeholder 3" descr="Unknow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35" t="1" r="-144775" b="-21731"/>
          <a:stretch/>
        </p:blipFill>
        <p:spPr>
          <a:xfrm>
            <a:off x="739775" y="2770094"/>
            <a:ext cx="7662864" cy="3267169"/>
          </a:xfrm>
        </p:spPr>
      </p:pic>
      <p:sp>
        <p:nvSpPr>
          <p:cNvPr id="5" name="TextBox 4"/>
          <p:cNvSpPr txBox="1"/>
          <p:nvPr/>
        </p:nvSpPr>
        <p:spPr>
          <a:xfrm>
            <a:off x="5254493" y="3312261"/>
            <a:ext cx="295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Structure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2728849"/>
              </p:ext>
            </p:extLst>
          </p:nvPr>
        </p:nvGraphicFramePr>
        <p:xfrm>
          <a:off x="4706631" y="1521522"/>
          <a:ext cx="1705842" cy="1248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1693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Chart</a:t>
            </a:r>
            <a:br>
              <a:rPr lang="en-US" dirty="0" smtClean="0"/>
            </a:br>
            <a:r>
              <a:rPr lang="en-US" dirty="0" smtClean="0"/>
              <a:t>Hotel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154673"/>
              </p:ext>
            </p:extLst>
          </p:nvPr>
        </p:nvGraphicFramePr>
        <p:xfrm>
          <a:off x="739775" y="1705940"/>
          <a:ext cx="7662863" cy="4331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4078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Restaurant</a:t>
            </a:r>
            <a:br>
              <a:rPr lang="en-US" dirty="0" smtClean="0"/>
            </a:br>
            <a:r>
              <a:rPr lang="en-US" dirty="0" smtClean="0"/>
              <a:t>(Flat Organization)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645484"/>
              </p:ext>
            </p:extLst>
          </p:nvPr>
        </p:nvGraphicFramePr>
        <p:xfrm>
          <a:off x="739775" y="2770094"/>
          <a:ext cx="7662864" cy="3267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972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Structures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4300"/>
              </p:ext>
            </p:extLst>
          </p:nvPr>
        </p:nvGraphicFramePr>
        <p:xfrm>
          <a:off x="739775" y="1220307"/>
          <a:ext cx="7662864" cy="526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7082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Clubs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46348"/>
              </p:ext>
            </p:extLst>
          </p:nvPr>
        </p:nvGraphicFramePr>
        <p:xfrm>
          <a:off x="739775" y="1270115"/>
          <a:ext cx="7662864" cy="4779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7731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Food Service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219806"/>
              </p:ext>
            </p:extLst>
          </p:nvPr>
        </p:nvGraphicFramePr>
        <p:xfrm>
          <a:off x="739775" y="1693488"/>
          <a:ext cx="7662864" cy="4343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0289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718392"/>
            <a:ext cx="7662864" cy="43188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Chief Steward</a:t>
            </a:r>
          </a:p>
          <a:p>
            <a:r>
              <a:rPr lang="en-US" dirty="0" smtClean="0"/>
              <a:t>Job description</a:t>
            </a:r>
          </a:p>
          <a:p>
            <a:r>
              <a:rPr lang="en-US" dirty="0" smtClean="0"/>
              <a:t>Labor intensive</a:t>
            </a:r>
          </a:p>
          <a:p>
            <a:r>
              <a:rPr lang="en-US" dirty="0" smtClean="0"/>
              <a:t>Line manager</a:t>
            </a:r>
          </a:p>
          <a:p>
            <a:r>
              <a:rPr lang="en-US" dirty="0" smtClean="0"/>
              <a:t>Staff personnel</a:t>
            </a:r>
          </a:p>
          <a:p>
            <a:r>
              <a:rPr lang="en-US" dirty="0" smtClean="0"/>
              <a:t>Organization chart</a:t>
            </a:r>
          </a:p>
          <a:p>
            <a:r>
              <a:rPr lang="en-US" dirty="0" smtClean="0"/>
              <a:t>Public bar</a:t>
            </a:r>
          </a:p>
          <a:p>
            <a:r>
              <a:rPr lang="en-US" dirty="0" smtClean="0"/>
              <a:t>Service bar</a:t>
            </a:r>
          </a:p>
          <a:p>
            <a:r>
              <a:rPr lang="en-US" dirty="0" smtClean="0"/>
              <a:t>Controller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79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179120"/>
            <a:ext cx="7662864" cy="38581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Get experience</a:t>
            </a:r>
          </a:p>
          <a:p>
            <a:r>
              <a:rPr lang="en-US" dirty="0" smtClean="0"/>
              <a:t>Make contacts</a:t>
            </a:r>
          </a:p>
          <a:p>
            <a:r>
              <a:rPr lang="en-US" dirty="0" smtClean="0"/>
              <a:t>Show your interest</a:t>
            </a:r>
          </a:p>
          <a:p>
            <a:r>
              <a:rPr lang="en-US" dirty="0" smtClean="0"/>
              <a:t>There are no established or industry required career routes.</a:t>
            </a:r>
          </a:p>
          <a:p>
            <a:pPr lvl="1"/>
            <a:r>
              <a:rPr lang="en-US" dirty="0" smtClean="0"/>
              <a:t>Depends on </a:t>
            </a:r>
          </a:p>
          <a:p>
            <a:pPr lvl="1"/>
            <a:r>
              <a:rPr lang="en-US" dirty="0" smtClean="0"/>
              <a:t>1. What you want to do</a:t>
            </a:r>
          </a:p>
          <a:p>
            <a:pPr lvl="1"/>
            <a:r>
              <a:rPr lang="en-US" dirty="0" smtClean="0"/>
              <a:t>2. Where you are now</a:t>
            </a:r>
          </a:p>
          <a:p>
            <a:pPr lvl="1"/>
            <a:r>
              <a:rPr lang="en-US" dirty="0" smtClean="0"/>
              <a:t>3. Evolving Opportunities</a:t>
            </a:r>
          </a:p>
          <a:p>
            <a:pPr lvl="1"/>
            <a:r>
              <a:rPr lang="en-US" dirty="0" smtClean="0"/>
              <a:t>4. Skills, abilities, attitudes and interest.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r>
              <a:rPr lang="en-US" dirty="0"/>
              <a:t>	</a:t>
            </a:r>
            <a:r>
              <a:rPr lang="en-US" sz="2800" dirty="0" smtClean="0"/>
              <a:t>Interpersonal Skills are key</a:t>
            </a:r>
          </a:p>
        </p:txBody>
      </p:sp>
    </p:spTree>
    <p:extLst>
      <p:ext uri="{BB962C8B-B14F-4D97-AF65-F5344CB8AC3E}">
        <p14:creationId xmlns:p14="http://schemas.microsoft.com/office/powerpoint/2010/main" val="3996606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Food and Beverage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017242"/>
            <a:ext cx="7662864" cy="4020021"/>
          </a:xfrm>
        </p:spPr>
        <p:txBody>
          <a:bodyPr/>
          <a:lstStyle/>
          <a:p>
            <a:r>
              <a:rPr lang="en-US" dirty="0" smtClean="0"/>
              <a:t>Forecasted to grow</a:t>
            </a:r>
          </a:p>
          <a:p>
            <a:r>
              <a:rPr lang="en-US" dirty="0" smtClean="0"/>
              <a:t>More “hip” than before – some negative perceptions in the past</a:t>
            </a:r>
          </a:p>
          <a:p>
            <a:r>
              <a:rPr lang="en-US" dirty="0" smtClean="0"/>
              <a:t>Pay and benefits more comparable than in the past</a:t>
            </a:r>
          </a:p>
          <a:p>
            <a:r>
              <a:rPr lang="en-US" dirty="0" smtClean="0"/>
              <a:t>You are the manager of a business that may just happen to be a restaurant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69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3 – Fundamentals </a:t>
            </a:r>
            <a:r>
              <a:rPr lang="en-US" smtClean="0"/>
              <a:t>of Management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583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16476"/>
            <a:ext cx="7662864" cy="3820788"/>
          </a:xfrm>
        </p:spPr>
        <p:txBody>
          <a:bodyPr/>
          <a:lstStyle/>
          <a:p>
            <a:r>
              <a:rPr lang="en-US" dirty="0" smtClean="0"/>
              <a:t>Organizations are created to achieve objectives</a:t>
            </a:r>
          </a:p>
          <a:p>
            <a:pPr lvl="1"/>
            <a:r>
              <a:rPr lang="en-US" dirty="0" smtClean="0"/>
              <a:t>Prime Objectives</a:t>
            </a:r>
          </a:p>
          <a:p>
            <a:pPr lvl="2"/>
            <a:r>
              <a:rPr lang="en-US" dirty="0" smtClean="0"/>
              <a:t>Maximize Profits</a:t>
            </a:r>
          </a:p>
          <a:p>
            <a:pPr lvl="2"/>
            <a:r>
              <a:rPr lang="en-US" dirty="0" smtClean="0"/>
              <a:t>Minimize expenses</a:t>
            </a:r>
          </a:p>
          <a:p>
            <a:pPr lvl="1"/>
            <a:r>
              <a:rPr lang="en-US" dirty="0" smtClean="0"/>
              <a:t>Secondary Objectives</a:t>
            </a:r>
          </a:p>
          <a:p>
            <a:pPr lvl="2"/>
            <a:r>
              <a:rPr lang="en-US" dirty="0" smtClean="0"/>
              <a:t>Food and Beverage Quality</a:t>
            </a:r>
          </a:p>
          <a:p>
            <a:pPr lvl="2"/>
            <a:r>
              <a:rPr lang="en-US" dirty="0" smtClean="0"/>
              <a:t>Human Resource Development</a:t>
            </a:r>
          </a:p>
          <a:p>
            <a:pPr lvl="2"/>
            <a:r>
              <a:rPr lang="en-US" dirty="0" smtClean="0"/>
              <a:t>Societal Objectives (Green, Employee Friendly, etc.)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smtClean="0"/>
              <a:t>Primary Objectives can vary based on the type of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3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Food and Beverage Industry is termed “Labor Intensive”</a:t>
            </a:r>
          </a:p>
          <a:p>
            <a:r>
              <a:rPr lang="en-US" dirty="0" smtClean="0"/>
              <a:t>Technology has a place, but people prefer the human touch</a:t>
            </a:r>
          </a:p>
          <a:p>
            <a:r>
              <a:rPr lang="en-US" dirty="0" smtClean="0"/>
              <a:t>Food Service Employees fall into 3 general categories:</a:t>
            </a:r>
          </a:p>
          <a:p>
            <a:pPr lvl="1"/>
            <a:r>
              <a:rPr lang="en-US" dirty="0" smtClean="0"/>
              <a:t>Managers</a:t>
            </a:r>
          </a:p>
          <a:p>
            <a:pPr lvl="1"/>
            <a:r>
              <a:rPr lang="en-US" dirty="0" smtClean="0"/>
              <a:t>Supervisors</a:t>
            </a:r>
          </a:p>
          <a:p>
            <a:pPr lvl="1"/>
            <a:r>
              <a:rPr lang="en-US" dirty="0" smtClean="0"/>
              <a:t>Production/Service personnel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Levels of Managers</a:t>
            </a:r>
          </a:p>
          <a:p>
            <a:pPr lvl="1"/>
            <a:r>
              <a:rPr lang="en-US" dirty="0" smtClean="0"/>
              <a:t>Executive Level (Top) Management</a:t>
            </a:r>
          </a:p>
          <a:p>
            <a:pPr lvl="1"/>
            <a:r>
              <a:rPr lang="en-US" dirty="0" smtClean="0"/>
              <a:t>Middle </a:t>
            </a:r>
            <a:r>
              <a:rPr lang="en-US" dirty="0"/>
              <a:t>L</a:t>
            </a:r>
            <a:r>
              <a:rPr lang="en-US" dirty="0" smtClean="0"/>
              <a:t>evel Management</a:t>
            </a:r>
          </a:p>
          <a:p>
            <a:pPr lvl="1"/>
            <a:r>
              <a:rPr lang="en-US" dirty="0" smtClean="0"/>
              <a:t>Supervisors</a:t>
            </a:r>
          </a:p>
          <a:p>
            <a:r>
              <a:rPr lang="en-US" dirty="0" smtClean="0"/>
              <a:t>In Large Organizations, Staff Personnel provide expertise in Human Resources, Finance, Sales,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54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067050"/>
            <a:ext cx="7662864" cy="39702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Executive Managers (Highest Level)</a:t>
            </a:r>
          </a:p>
          <a:p>
            <a:pPr lvl="1"/>
            <a:r>
              <a:rPr lang="en-US" dirty="0" smtClean="0"/>
              <a:t>Long Term plans and goals. </a:t>
            </a:r>
          </a:p>
          <a:p>
            <a:pPr lvl="1"/>
            <a:r>
              <a:rPr lang="en-US" dirty="0" smtClean="0"/>
              <a:t>Focus on external business environment</a:t>
            </a:r>
          </a:p>
          <a:p>
            <a:pPr lvl="1"/>
            <a:r>
              <a:rPr lang="en-US" dirty="0" smtClean="0"/>
              <a:t>Watch competition, economy for opportunity and threats</a:t>
            </a:r>
          </a:p>
          <a:p>
            <a:r>
              <a:rPr lang="en-US" dirty="0" smtClean="0"/>
              <a:t>Middle Managers</a:t>
            </a:r>
          </a:p>
          <a:p>
            <a:pPr lvl="1"/>
            <a:r>
              <a:rPr lang="en-US" dirty="0" smtClean="0"/>
              <a:t>Key Communicators</a:t>
            </a:r>
          </a:p>
          <a:p>
            <a:pPr lvl="1"/>
            <a:r>
              <a:rPr lang="en-US" dirty="0" smtClean="0"/>
              <a:t>Manage work of supervisors</a:t>
            </a:r>
          </a:p>
          <a:p>
            <a:pPr lvl="1"/>
            <a:r>
              <a:rPr lang="en-US" dirty="0" smtClean="0"/>
              <a:t>More interaction with staff</a:t>
            </a:r>
          </a:p>
          <a:p>
            <a:r>
              <a:rPr lang="en-US" dirty="0" smtClean="0"/>
              <a:t>Supervisors (linking pins!)</a:t>
            </a:r>
          </a:p>
          <a:p>
            <a:pPr lvl="1"/>
            <a:r>
              <a:rPr lang="en-US" dirty="0" smtClean="0"/>
              <a:t>Use Technical skills</a:t>
            </a:r>
          </a:p>
          <a:p>
            <a:pPr lvl="1"/>
            <a:r>
              <a:rPr lang="en-US" dirty="0" smtClean="0"/>
              <a:t>Generally just removed from staff.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6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vs. Staff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793104"/>
            <a:ext cx="7662864" cy="42441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Staff Managers and their departments do not have a direct impact on bringing in revenue to an operation.</a:t>
            </a:r>
          </a:p>
          <a:p>
            <a:r>
              <a:rPr lang="en-US" dirty="0" smtClean="0"/>
              <a:t>More Technical Specialists</a:t>
            </a:r>
          </a:p>
          <a:p>
            <a:pPr lvl="1"/>
            <a:r>
              <a:rPr lang="en-US" dirty="0" smtClean="0"/>
              <a:t>Human Resources</a:t>
            </a:r>
          </a:p>
          <a:p>
            <a:pPr lvl="1"/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Purchasing Agent</a:t>
            </a:r>
          </a:p>
          <a:p>
            <a:pPr lvl="1"/>
            <a:r>
              <a:rPr lang="en-US" dirty="0" smtClean="0"/>
              <a:t>Other</a:t>
            </a:r>
          </a:p>
          <a:p>
            <a:pPr lvl="2"/>
            <a:r>
              <a:rPr lang="en-US" dirty="0" smtClean="0"/>
              <a:t>Attorneys</a:t>
            </a:r>
          </a:p>
          <a:p>
            <a:pPr lvl="2"/>
            <a:r>
              <a:rPr lang="en-US" dirty="0" smtClean="0"/>
              <a:t>Real Estate</a:t>
            </a:r>
          </a:p>
          <a:p>
            <a:pPr lvl="2"/>
            <a:r>
              <a:rPr lang="en-US" dirty="0" smtClean="0"/>
              <a:t>Dietitians</a:t>
            </a:r>
          </a:p>
          <a:p>
            <a:pPr lvl="2"/>
            <a:r>
              <a:rPr lang="en-US" dirty="0" smtClean="0"/>
              <a:t>Nutritionists</a:t>
            </a:r>
          </a:p>
          <a:p>
            <a:pPr lvl="2"/>
            <a:r>
              <a:rPr lang="en-US" dirty="0" smtClean="0"/>
              <a:t>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8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 of the House” or “Heart of the House”</a:t>
            </a:r>
          </a:p>
          <a:p>
            <a:r>
              <a:rPr lang="en-US" dirty="0" smtClean="0"/>
              <a:t>Typically are food production and sanitation.</a:t>
            </a:r>
          </a:p>
          <a:p>
            <a:r>
              <a:rPr lang="en-US" dirty="0" smtClean="0"/>
              <a:t>Little contact with guests</a:t>
            </a:r>
          </a:p>
          <a:p>
            <a:r>
              <a:rPr lang="en-US" dirty="0" smtClean="0"/>
              <a:t>As volumes increase, positions become more specialized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76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16094"/>
            <a:ext cx="7662864" cy="37211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Executive Chef</a:t>
            </a:r>
          </a:p>
          <a:p>
            <a:r>
              <a:rPr lang="en-US" dirty="0" smtClean="0"/>
              <a:t>Assistant (Sous) Chef</a:t>
            </a:r>
          </a:p>
          <a:p>
            <a:r>
              <a:rPr lang="en-US" dirty="0" smtClean="0"/>
              <a:t>Cooks / Cook’s assistant</a:t>
            </a:r>
          </a:p>
          <a:p>
            <a:r>
              <a:rPr lang="en-US" dirty="0" smtClean="0"/>
              <a:t>Bakers (Pastry Chefs)</a:t>
            </a:r>
          </a:p>
          <a:p>
            <a:r>
              <a:rPr lang="en-US" dirty="0" smtClean="0"/>
              <a:t>Pantry (</a:t>
            </a:r>
            <a:r>
              <a:rPr lang="en-US" dirty="0" err="1" smtClean="0"/>
              <a:t>Garde</a:t>
            </a:r>
            <a:r>
              <a:rPr lang="en-US" dirty="0" smtClean="0"/>
              <a:t> Manger) </a:t>
            </a:r>
          </a:p>
          <a:p>
            <a:r>
              <a:rPr lang="en-US" dirty="0" smtClean="0"/>
              <a:t>Chief Stewards</a:t>
            </a:r>
          </a:p>
          <a:p>
            <a:r>
              <a:rPr lang="en-US" dirty="0" smtClean="0"/>
              <a:t>Storeroom and Receiving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29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of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191572"/>
            <a:ext cx="7662864" cy="42959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Dining Room (Restaurant Managers)</a:t>
            </a:r>
          </a:p>
          <a:p>
            <a:r>
              <a:rPr lang="en-US" dirty="0" smtClean="0"/>
              <a:t>Hosts/ Receptionists</a:t>
            </a:r>
          </a:p>
          <a:p>
            <a:r>
              <a:rPr lang="en-US" dirty="0" smtClean="0"/>
              <a:t>Food and Beverage Servers</a:t>
            </a:r>
          </a:p>
          <a:p>
            <a:r>
              <a:rPr lang="en-US" dirty="0" smtClean="0"/>
              <a:t>Bus persons</a:t>
            </a:r>
          </a:p>
          <a:p>
            <a:r>
              <a:rPr lang="en-US" dirty="0" smtClean="0"/>
              <a:t>Bartenders</a:t>
            </a:r>
          </a:p>
          <a:p>
            <a:r>
              <a:rPr lang="en-US" dirty="0" smtClean="0"/>
              <a:t>Other </a:t>
            </a:r>
          </a:p>
          <a:p>
            <a:pPr lvl="1"/>
            <a:r>
              <a:rPr lang="en-US" dirty="0" smtClean="0"/>
              <a:t>Valet</a:t>
            </a:r>
          </a:p>
          <a:p>
            <a:pPr lvl="1"/>
            <a:r>
              <a:rPr lang="en-US" dirty="0" smtClean="0"/>
              <a:t>Cashiers</a:t>
            </a:r>
          </a:p>
          <a:p>
            <a:pPr lvl="1"/>
            <a:r>
              <a:rPr lang="en-US" dirty="0" smtClean="0"/>
              <a:t>Runners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54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151</TotalTime>
  <Words>721</Words>
  <Application>Microsoft Macintosh PowerPoint</Application>
  <PresentationFormat>On-screen Show (4:3)</PresentationFormat>
  <Paragraphs>201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Genesis</vt:lpstr>
      <vt:lpstr>Food and Beverage Management</vt:lpstr>
      <vt:lpstr>PowerPoint Presentation</vt:lpstr>
      <vt:lpstr>Labor</vt:lpstr>
      <vt:lpstr>Management</vt:lpstr>
      <vt:lpstr>Management Roles</vt:lpstr>
      <vt:lpstr>Line vs. Staff Management</vt:lpstr>
      <vt:lpstr>Production Personnel</vt:lpstr>
      <vt:lpstr>Production Personnel</vt:lpstr>
      <vt:lpstr>Front of House</vt:lpstr>
      <vt:lpstr>Organizational Charts</vt:lpstr>
      <vt:lpstr>Organizational Chart Hotel </vt:lpstr>
      <vt:lpstr>Independent Restaurant (Flat Organization) </vt:lpstr>
      <vt:lpstr>Corporate Structures</vt:lpstr>
      <vt:lpstr>Country Clubs</vt:lpstr>
      <vt:lpstr>Hospital Food Service</vt:lpstr>
      <vt:lpstr>Key Terms</vt:lpstr>
      <vt:lpstr>Career Paths</vt:lpstr>
      <vt:lpstr>The Future of Food and Beverage</vt:lpstr>
      <vt:lpstr>Next Section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Management</dc:title>
  <dc:creator>Raleigh Whitehurst</dc:creator>
  <cp:lastModifiedBy>Raleigh Whitehurst</cp:lastModifiedBy>
  <cp:revision>22</cp:revision>
  <dcterms:created xsi:type="dcterms:W3CDTF">2013-09-09T14:42:35Z</dcterms:created>
  <dcterms:modified xsi:type="dcterms:W3CDTF">2014-01-13T17:35:42Z</dcterms:modified>
</cp:coreProperties>
</file>